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82" r:id="rId6"/>
    <p:sldId id="294" r:id="rId7"/>
    <p:sldId id="283" r:id="rId8"/>
    <p:sldId id="262" r:id="rId9"/>
    <p:sldId id="263" r:id="rId10"/>
    <p:sldId id="264" r:id="rId11"/>
    <p:sldId id="258" r:id="rId12"/>
    <p:sldId id="285" r:id="rId13"/>
    <p:sldId id="266" r:id="rId14"/>
    <p:sldId id="289"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60" autoAdjust="0"/>
    <p:restoredTop sz="94495" autoAdjust="0"/>
  </p:normalViewPr>
  <p:slideViewPr>
    <p:cSldViewPr snapToGrid="0">
      <p:cViewPr>
        <p:scale>
          <a:sx n="100" d="100"/>
          <a:sy n="100" d="100"/>
        </p:scale>
        <p:origin x="96" y="-139"/>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9/11/24</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9/11/24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GB"/>
              <a:t>Click to edit Master title style</a:t>
            </a:r>
            <a:endParaRPr lang="en-US" dirty="0"/>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r>
              <a:rPr lang="en-GB"/>
              <a:t>Click icon to add picture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GB"/>
              <a:t>Click to edit Master title style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GB"/>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GB"/>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GB"/>
              <a:t>Click to edit Master title style</a:t>
            </a:r>
            <a:endParaRPr lang="en-US" dirty="0"/>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r>
              <a:rPr lang="en-GB"/>
              <a:t>Click icon to add picture</a:t>
            </a:r>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GB"/>
              <a:t>Click to edit Master title style</a:t>
            </a:r>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GB"/>
              <a:t>Click to edit Master title style</a:t>
            </a:r>
            <a:endParaRPr lang="en-US" dirty="0"/>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GB"/>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GB"/>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GB"/>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GB"/>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Layout option 1">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5B4A4-A005-46DB-8819-84E84C02887A}"/>
              </a:ext>
              <a:ext uri="{C183D7F6-B498-43B3-948B-1728B52AA6E4}">
                <adec:decorative xmlns:adec="http://schemas.microsoft.com/office/drawing/2017/decorative"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GB"/>
              <a:t>Click to edit Master title style</a:t>
            </a:r>
            <a:endParaRPr lang="en-US" dirty="0"/>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r>
              <a:rPr lang="en-GB"/>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r>
              <a:rPr lang="en-GB"/>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r>
              <a:rPr lang="en-GB"/>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r>
              <a:rPr lang="en-GB"/>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Layout 2">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DB290B-1F5B-490E-B40F-0D4B1036425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GB"/>
              <a:t>Click to edit Master title style</a:t>
            </a:r>
            <a:endParaRPr lang="en-US" dirty="0"/>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r>
              <a:rPr lang="en-GB"/>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r>
              <a:rPr lang="en-GB"/>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r>
              <a:rPr lang="en-GB"/>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r>
              <a:rPr lang="en-GB"/>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r>
              <a:rPr lang="en-GB"/>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r>
              <a:rPr lang="en-GB"/>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r>
              <a:rPr lang="en-GB"/>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r>
              <a:rPr lang="en-GB"/>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GB"/>
              <a:t>Click to edit Master title style</a:t>
            </a:r>
            <a:endParaRPr lang="en-US" dirty="0"/>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GB"/>
              <a:t>Click to edit Master text styles</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GB"/>
              <a:t>Click to edit Master text styles</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GB"/>
              <a:t>Click to edit Master text styles</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GB"/>
              <a:t>Click to edit Master text styles</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GB"/>
              <a:t>Click to edit Master text styles</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GB"/>
              <a:t>Click to edit Master text styles</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GB"/>
              <a:t>Click to edit Master text styles</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GB"/>
              <a:t>Click to edit Master text styles</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GB"/>
              <a:t>Click to edit Master text styles</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GB"/>
              <a:t>Click to edit Master text styles</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GB"/>
              <a:t>Click to edit Master text styles</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GB"/>
              <a:t>Click to edit Master text styles</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GB"/>
              <a:t>Click to edit Master title style</a:t>
            </a:r>
            <a:endParaRPr lang="en-US" dirty="0"/>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r>
              <a:rPr lang="en-GB"/>
              <a:t>Click icon to add picture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GB"/>
              <a:t>Click to edit Master text styles</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r>
              <a:rPr lang="en-GB"/>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GB"/>
              <a:t>Click to edit Master title style</a:t>
            </a:r>
            <a:endParaRPr lang="en-US" dirty="0"/>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r>
              <a:rPr lang="en-GB"/>
              <a:t>Click icon to add picture</a:t>
            </a:r>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r>
              <a:rPr lang="en-GB"/>
              <a:t>Click icon to add picture</a:t>
            </a:r>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r>
              <a:rPr lang="en-GB"/>
              <a:t>Click icon to add picture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GB"/>
              <a:t>Click to edit Master title style</a:t>
            </a:r>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GB"/>
              <a:t>Click to edit Master text styles</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GB"/>
              <a:t>Click to edit Master text styles</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GB"/>
              <a:t>Click to edit Master text styles</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GB"/>
              <a:t>Click to edit Master text styles</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GB"/>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r>
              <a:rPr lang="en-GB"/>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GB"/>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r>
              <a:rPr lang="en-GB"/>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GB"/>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r>
              <a:rPr lang="en-GB"/>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GB"/>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GB"/>
              <a:t>Click to edit Master title style</a:t>
            </a:r>
            <a:endParaRPr lang="en-US" dirty="0"/>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r>
              <a:rPr lang="en-GB"/>
              <a:t>Click icon to add online image</a:t>
            </a:r>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GB"/>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r>
              <a:rPr lang="en-GB"/>
              <a:t>Click icon to add online image</a:t>
            </a:r>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GB"/>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r>
              <a:rPr lang="en-GB"/>
              <a:t>Click icon to add online image</a:t>
            </a:r>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GB"/>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r>
              <a:rPr lang="en-GB"/>
              <a:t>Click icon to add online image</a:t>
            </a:r>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GB"/>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GB"/>
              <a:t>Click to edit Master title style</a:t>
            </a:r>
            <a:endParaRPr lang="en-US" dirty="0"/>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GB"/>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r>
              <a:rPr lang="en-GB"/>
              <a:t>Click icon to add picture</a:t>
            </a:r>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r>
              <a:rPr lang="en-GB"/>
              <a:t>Click icon to add picture</a:t>
            </a:r>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GB"/>
              <a:t>Click to edit Master title style</a:t>
            </a:r>
            <a:endParaRPr lang="en-US" dirty="0"/>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GB"/>
              <a:t>Click to edit Master title style</a:t>
            </a: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GB"/>
              <a:t>Click to edit Master title style</a:t>
            </a:r>
            <a:endParaRPr lang="en-US" dirty="0"/>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GB"/>
              <a:t>Click to edit Master text styles</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GB"/>
              <a:t>Click to edit Master text styles</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GB"/>
              <a:t>Click to edit Master text styles</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r>
              <a:rPr lang="en-GB"/>
              <a:t>Click icon to add picture</a:t>
            </a:r>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GB"/>
              <a:t>Click to edit Master title style</a:t>
            </a:r>
            <a:endParaRPr lang="en-US" dirty="0"/>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GB"/>
              <a:t>Click to edit Master text styles</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GB"/>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69" r:id="rId17"/>
    <p:sldLayoutId id="2147483670" r:id="rId18"/>
    <p:sldLayoutId id="2147483681" r:id="rId19"/>
    <p:sldLayoutId id="2147483654" r:id="rId20"/>
    <p:sldLayoutId id="2147483650"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0B8131-4469-5CFD-DD19-C787074F97C1}"/>
              </a:ext>
            </a:extLst>
          </p:cNvPr>
          <p:cNvSpPr txBox="1"/>
          <p:nvPr/>
        </p:nvSpPr>
        <p:spPr>
          <a:xfrm>
            <a:off x="5649874" y="1907412"/>
            <a:ext cx="4682596" cy="3970318"/>
          </a:xfrm>
          <a:prstGeom prst="rect">
            <a:avLst/>
          </a:prstGeom>
          <a:noFill/>
        </p:spPr>
        <p:txBody>
          <a:bodyPr wrap="square">
            <a:spAutoFit/>
          </a:bodyPr>
          <a:lstStyle/>
          <a:p>
            <a:pPr algn="l" fontAlgn="ctr"/>
            <a:r>
              <a:rPr lang="en-IN" b="1" i="0" u="none" strike="noStrike" cap="all" dirty="0">
                <a:solidFill>
                  <a:srgbClr val="0F0F0F"/>
                </a:solidFill>
                <a:effectLst/>
                <a:latin typeface="Times New Roman" panose="020F0502020204030204" pitchFamily="34" charset="0"/>
              </a:rPr>
              <a:t>EMPLOYEE DATA ANALYSIS USING EXCEL</a:t>
            </a:r>
            <a:br>
              <a:rPr lang="en-IN" b="1" i="0" u="none" strike="noStrike" cap="all" dirty="0">
                <a:solidFill>
                  <a:srgbClr val="0F0F0F"/>
                </a:solidFill>
                <a:effectLst/>
                <a:latin typeface="Trebuchet MS" panose="020B0603020202020204" pitchFamily="34" charset="0"/>
              </a:rPr>
            </a:br>
            <a:endParaRPr lang="en-IN" b="0" i="0" u="none" strike="noStrike" dirty="0">
              <a:solidFill>
                <a:srgbClr val="000000"/>
              </a:solidFill>
              <a:effectLst/>
              <a:latin typeface="Trebuchet MS" panose="020B0603020202020204" pitchFamily="34" charset="0"/>
            </a:endParaRPr>
          </a:p>
          <a:p>
            <a:pPr algn="r" fontAlgn="b"/>
            <a:r>
              <a:rPr lang="en-IN" b="0" i="0" u="none" strike="noStrike" dirty="0">
                <a:solidFill>
                  <a:srgbClr val="2D936B"/>
                </a:solidFill>
                <a:effectLst/>
                <a:latin typeface="Trebuchet MS" panose="020B0603020202020204" pitchFamily="34" charset="0"/>
              </a:rPr>
              <a:t>1</a:t>
            </a:r>
            <a:endParaRPr lang="en-IN" b="0" i="0" u="none" strike="noStrike" dirty="0">
              <a:solidFill>
                <a:srgbClr val="000000"/>
              </a:solidFill>
              <a:effectLst/>
              <a:latin typeface="Trebuchet MS" panose="020B0603020202020204" pitchFamily="34" charset="0"/>
            </a:endParaRPr>
          </a:p>
          <a:p>
            <a:pPr algn="l"/>
            <a:r>
              <a:rPr lang="en-IN" b="0" i="0" u="none" strike="noStrike" dirty="0">
                <a:solidFill>
                  <a:srgbClr val="FFFFFF"/>
                </a:solidFill>
                <a:effectLst/>
                <a:latin typeface="Century Gothic" panose="020B0502020202020204" pitchFamily="34" charset="0"/>
              </a:rPr>
              <a:t>STUDENT NAME: A.</a:t>
            </a:r>
            <a:r>
              <a:rPr lang="en-IN" dirty="0">
                <a:solidFill>
                  <a:srgbClr val="FFFFFF"/>
                </a:solidFill>
                <a:latin typeface="Century Gothic" panose="020B0502020202020204" pitchFamily="34" charset="0"/>
              </a:rPr>
              <a:t>PRITHIKA</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REGISTER NO:312209699</a:t>
            </a:r>
            <a:endParaRPr lang="en-IN" b="0" i="0" u="none" strike="noStrike" dirty="0">
              <a:solidFill>
                <a:srgbClr val="000000"/>
              </a:solidFill>
              <a:effectLst/>
              <a:latin typeface="Century Gothic" panose="020B0502020202020204" pitchFamily="34" charset="0"/>
            </a:endParaRPr>
          </a:p>
          <a:p>
            <a:r>
              <a:rPr lang="en-IN" b="0" i="0" u="none" strike="noStrike" dirty="0">
                <a:solidFill>
                  <a:srgbClr val="FFFFFF"/>
                </a:solidFill>
                <a:effectLst/>
                <a:latin typeface="Century Gothic" panose="020B0502020202020204" pitchFamily="34" charset="0"/>
              </a:rPr>
              <a:t>NAAN </a:t>
            </a:r>
            <a:r>
              <a:rPr lang="en-IN" b="0" i="0" u="none" strike="noStrike" dirty="0" err="1">
                <a:solidFill>
                  <a:srgbClr val="FFFFFF"/>
                </a:solidFill>
                <a:effectLst/>
                <a:latin typeface="Century Gothic" panose="020B0502020202020204" pitchFamily="34" charset="0"/>
              </a:rPr>
              <a:t>MUDHALVAN</a:t>
            </a:r>
            <a:r>
              <a:rPr lang="en-IN" b="0" i="0" u="none" strike="noStrike" dirty="0">
                <a:solidFill>
                  <a:srgbClr val="FFFFFF"/>
                </a:solidFill>
                <a:effectLst/>
                <a:latin typeface="Century Gothic" panose="020B0502020202020204" pitchFamily="34" charset="0"/>
              </a:rPr>
              <a:t> ID: </a:t>
            </a:r>
            <a:r>
              <a:rPr lang="en-IN" b="0" i="0" u="none" strike="noStrike" dirty="0" err="1">
                <a:solidFill>
                  <a:srgbClr val="FFFFFF"/>
                </a:solidFill>
                <a:effectLst/>
                <a:latin typeface="Century Gothic" panose="020B0502020202020204" pitchFamily="34" charset="0"/>
              </a:rPr>
              <a:t>asunm1353312209699</a:t>
            </a:r>
            <a:endParaRPr lang="en-IN" b="0" i="0" u="none" strike="noStrike" dirty="0">
              <a:solidFill>
                <a:srgbClr val="000000"/>
              </a:solidFill>
              <a:effectLst/>
              <a:latin typeface="Plus Jakarta Display"/>
            </a:endParaRPr>
          </a:p>
          <a:p>
            <a:pPr algn="l"/>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DEPARTMENT: B.com Marketing Management</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COLLEGE: Anna Adarsh College for Women</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         </a:t>
            </a:r>
            <a:endParaRPr lang="en-IN" b="0" i="0" u="none" strike="noStrike" dirty="0">
              <a:solidFill>
                <a:srgbClr val="000000"/>
              </a:solidFill>
              <a:effectLst/>
              <a:latin typeface="Century Gothic" panose="020B0502020202020204" pitchFamily="34" charset="0"/>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Date Placeholder 312">
            <a:extLst>
              <a:ext uri="{FF2B5EF4-FFF2-40B4-BE49-F238E27FC236}">
                <a16:creationId xmlns:a16="http://schemas.microsoft.com/office/drawing/2014/main" id="{FF5B9F66-8706-4225-BA13-027C4812AC08}"/>
              </a:ext>
            </a:extLst>
          </p:cNvPr>
          <p:cNvSpPr>
            <a:spLocks noGrp="1"/>
          </p:cNvSpPr>
          <p:nvPr>
            <p:ph type="dt" sz="half" idx="10"/>
          </p:nvPr>
        </p:nvSpPr>
        <p:spPr>
          <a:xfrm>
            <a:off x="838200" y="6356350"/>
            <a:ext cx="2743200" cy="365125"/>
          </a:xfrm>
        </p:spPr>
        <p:txBody>
          <a:bodyPr/>
          <a:lstStyle/>
          <a:p>
            <a:r>
              <a:rPr lang="en-US" dirty="0"/>
              <a:t>20XX</a:t>
            </a:r>
          </a:p>
        </p:txBody>
      </p:sp>
      <p:sp>
        <p:nvSpPr>
          <p:cNvPr id="315" name="Slide Number Placeholder 314">
            <a:extLst>
              <a:ext uri="{FF2B5EF4-FFF2-40B4-BE49-F238E27FC236}">
                <a16:creationId xmlns:a16="http://schemas.microsoft.com/office/drawing/2014/main" id="{3B02F257-0BDC-4E7B-8DE7-7EBD8752D37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30" name="TextBox 29">
            <a:extLst>
              <a:ext uri="{FF2B5EF4-FFF2-40B4-BE49-F238E27FC236}">
                <a16:creationId xmlns:a16="http://schemas.microsoft.com/office/drawing/2014/main" id="{DBB9417C-D33B-AC50-3197-03B4BBE10C8B}"/>
              </a:ext>
            </a:extLst>
          </p:cNvPr>
          <p:cNvSpPr txBox="1"/>
          <p:nvPr/>
        </p:nvSpPr>
        <p:spPr>
          <a:xfrm>
            <a:off x="1074615" y="1725897"/>
            <a:ext cx="10279185" cy="4524315"/>
          </a:xfrm>
          <a:prstGeom prst="rect">
            <a:avLst/>
          </a:prstGeom>
          <a:noFill/>
        </p:spPr>
        <p:txBody>
          <a:bodyPr wrap="square">
            <a:spAutoFit/>
          </a:bodyPr>
          <a:lstStyle/>
          <a:p>
            <a:pPr algn="l"/>
            <a:endParaRPr lang="en-IN" b="0" i="0" u="none" strike="noStrike" dirty="0">
              <a:solidFill>
                <a:srgbClr val="000000"/>
              </a:solidFill>
              <a:effectLst/>
              <a:latin typeface="Trebuchet MS" panose="020B0603020202020204" pitchFamily="34" charset="0"/>
            </a:endParaRPr>
          </a:p>
          <a:p>
            <a:pPr algn="l"/>
            <a:r>
              <a:rPr lang="en-IN" b="1" i="0" u="none" strike="noStrike" dirty="0">
                <a:solidFill>
                  <a:srgbClr val="F9211B"/>
                </a:solidFill>
                <a:effectLst/>
                <a:latin typeface="Trebuchet MS" panose="020B0603020202020204" pitchFamily="34" charset="0"/>
              </a:rPr>
              <a:t>MODELLING</a:t>
            </a:r>
            <a:endParaRPr lang="en-IN" b="0" i="0" u="none" strike="noStrike" dirty="0">
              <a:solidFill>
                <a:srgbClr val="000000"/>
              </a:solidFill>
              <a:effectLst/>
              <a:latin typeface="Trebuchet MS" panose="020B0603020202020204" pitchFamily="34" charset="0"/>
            </a:endParaRPr>
          </a:p>
          <a:p>
            <a:pPr algn="l"/>
            <a:r>
              <a:rPr lang="en-IN" b="0" i="0" u="none" strike="noStrike" dirty="0">
                <a:solidFill>
                  <a:srgbClr val="FFFFFF"/>
                </a:solidFill>
                <a:effectLst/>
                <a:latin typeface="Century Gothic" panose="020B0502020202020204" pitchFamily="34" charset="0"/>
              </a:rPr>
              <a:t>1.DATA COLLECTION: OUR DATA IS COLLECTED FROM “KAGGLE” UNDER THE TITLE                EMPLOYMENT DATA SET .</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000000"/>
                </a:solidFill>
                <a:effectLst/>
                <a:latin typeface="Century Gothic" panose="020B0502020202020204" pitchFamily="34" charset="0"/>
              </a:rPr>
              <a:t> </a:t>
            </a:r>
          </a:p>
          <a:p>
            <a:pPr algn="l"/>
            <a:r>
              <a:rPr lang="en-IN" b="0" i="0" u="none" strike="noStrike" dirty="0">
                <a:solidFill>
                  <a:srgbClr val="FFFFFF"/>
                </a:solidFill>
                <a:effectLst/>
                <a:latin typeface="Century Gothic" panose="020B0502020202020204" pitchFamily="34" charset="0"/>
              </a:rPr>
              <a:t>2. DATA CLEANING: FROM 26 CHARACTERISTICS- SELECTED 12 FEATURES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b)EMPLOYMENT NAME</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c)START DATE / EXIT DATE</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d)EMAIL ID</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e)BUSINESS UNIT</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f)EMPLOYMENT CLASSIFICATION</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g)EMPLOYMENT STATUS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h)DIVISION</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i)GENDER</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j)</a:t>
            </a:r>
            <a:r>
              <a:rPr lang="en-IN" b="0" i="0" u="none" strike="noStrike" dirty="0" err="1">
                <a:solidFill>
                  <a:srgbClr val="FFFFFF"/>
                </a:solidFill>
                <a:effectLst/>
                <a:latin typeface="Century Gothic" panose="020B0502020202020204" pitchFamily="34" charset="0"/>
              </a:rPr>
              <a:t>DEPARTMENGT</a:t>
            </a:r>
            <a:r>
              <a:rPr lang="en-IN" b="0" i="0" u="none" strike="noStrike" dirty="0">
                <a:solidFill>
                  <a:srgbClr val="FFFFFF"/>
                </a:solidFill>
                <a:effectLst/>
                <a:latin typeface="Century Gothic" panose="020B0502020202020204" pitchFamily="34" charset="0"/>
              </a:rPr>
              <a:t> TYPE</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k)PERFORMANCE METRICS</a:t>
            </a:r>
            <a:endParaRPr lang="en-IN" b="0" i="0" u="none" strike="noStrike" dirty="0">
              <a:solidFill>
                <a:srgbClr val="000000"/>
              </a:solidFill>
              <a:effectLst/>
              <a:latin typeface="Century Gothic" panose="020B0502020202020204" pitchFamily="34" charset="0"/>
            </a:endParaRPr>
          </a:p>
        </p:txBody>
      </p:sp>
    </p:spTree>
    <p:extLst>
      <p:ext uri="{BB962C8B-B14F-4D97-AF65-F5344CB8AC3E}">
        <p14:creationId xmlns:p14="http://schemas.microsoft.com/office/powerpoint/2010/main" val="2121178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5E42A23-F236-4F9D-88FA-2E459551F991}"/>
              </a:ext>
            </a:extLst>
          </p:cNvPr>
          <p:cNvSpPr>
            <a:spLocks noGrp="1"/>
          </p:cNvSpPr>
          <p:nvPr>
            <p:ph type="dt" sz="half" idx="10"/>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4341748F-F13A-47FD-9511-AC4CD289574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4" name="Slide Number Placeholder 13">
            <a:extLst>
              <a:ext uri="{FF2B5EF4-FFF2-40B4-BE49-F238E27FC236}">
                <a16:creationId xmlns:a16="http://schemas.microsoft.com/office/drawing/2014/main" id="{61625AF1-BFBE-4DCE-97EC-A71E9E6EDC0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32" name="TextBox 31">
            <a:extLst>
              <a:ext uri="{FF2B5EF4-FFF2-40B4-BE49-F238E27FC236}">
                <a16:creationId xmlns:a16="http://schemas.microsoft.com/office/drawing/2014/main" id="{8F1D203F-B395-2865-551B-2DA2A71AE0D2}"/>
              </a:ext>
            </a:extLst>
          </p:cNvPr>
          <p:cNvSpPr txBox="1"/>
          <p:nvPr/>
        </p:nvSpPr>
        <p:spPr>
          <a:xfrm>
            <a:off x="325641" y="1856154"/>
            <a:ext cx="9183077" cy="2585323"/>
          </a:xfrm>
          <a:prstGeom prst="rect">
            <a:avLst/>
          </a:prstGeom>
          <a:noFill/>
        </p:spPr>
        <p:txBody>
          <a:bodyPr wrap="square">
            <a:spAutoFit/>
          </a:bodyPr>
          <a:lstStyle/>
          <a:p>
            <a:pPr algn="l"/>
            <a:r>
              <a:rPr lang="en-IN" b="0" i="0" u="none" strike="noStrike" dirty="0">
                <a:solidFill>
                  <a:srgbClr val="FFFFFF"/>
                </a:solidFill>
                <a:effectLst/>
                <a:latin typeface="Century Gothic" panose="020B0502020202020204" pitchFamily="34" charset="0"/>
              </a:rPr>
              <a:t>TECHNIQUES: OMITTED EVERY BLANK SPACE USING THE FILTER TAB</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•4. PIVOT TABLE: CREATED A PIVOT TABLE WITH THE DATA COLLECTED BY ARRANGING </a:t>
            </a:r>
            <a:r>
              <a:rPr lang="en-IN" b="0" i="0" u="none" strike="noStrike" dirty="0" err="1">
                <a:solidFill>
                  <a:srgbClr val="FFFFFF"/>
                </a:solidFill>
                <a:effectLst/>
                <a:latin typeface="Century Gothic" panose="020B0502020202020204" pitchFamily="34" charset="0"/>
              </a:rPr>
              <a:t>FETURES</a:t>
            </a:r>
            <a:r>
              <a:rPr lang="en-IN" b="0" i="0" u="none" strike="noStrike" dirty="0">
                <a:solidFill>
                  <a:srgbClr val="FFFFFF"/>
                </a:solidFill>
                <a:effectLst/>
                <a:latin typeface="Century Gothic" panose="020B0502020202020204" pitchFamily="34" charset="0"/>
              </a:rPr>
              <a:t> EACH IN A ROW, COLUMN, FILTER TABS ETC ACCORDING TO OUR RESEARCH.</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•5. CHART: CREATED A GRAPH RESPECTIVE TO OUR PIVOT TABLE TO GET A FINAL RESULT.</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•6. RESULT: OUR PROJECT IS TO FIND THE EXACT NUMBER OF EMPLOYEES EMPLOYED IN EACH DEPARTMENT RESPECTIVE TO THEIR EMPLOYMENT CLASSIFICATION LIFE FULL- TIME, PART-TIME, TEMPORARY BASIS EMPLOYMENT.</a:t>
            </a:r>
            <a:endParaRPr lang="en-IN" b="0" i="0" u="none" strike="noStrike" dirty="0">
              <a:solidFill>
                <a:srgbClr val="000000"/>
              </a:solidFill>
              <a:effectLst/>
              <a:latin typeface="Century Gothic" panose="020B0502020202020204" pitchFamily="34" charset="0"/>
            </a:endParaRPr>
          </a:p>
        </p:txBody>
      </p:sp>
    </p:spTree>
    <p:extLst>
      <p:ext uri="{BB962C8B-B14F-4D97-AF65-F5344CB8AC3E}">
        <p14:creationId xmlns:p14="http://schemas.microsoft.com/office/powerpoint/2010/main" val="355477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ate Placeholder 22">
            <a:extLst>
              <a:ext uri="{FF2B5EF4-FFF2-40B4-BE49-F238E27FC236}">
                <a16:creationId xmlns:a16="http://schemas.microsoft.com/office/drawing/2014/main" id="{2598CB17-D938-4E54-8320-77714556F546}"/>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a16="http://schemas.microsoft.com/office/drawing/2014/main" id="{151BE3DF-7273-4ECE-ABE8-6F4A6CD7ED60}"/>
              </a:ext>
            </a:extLst>
          </p:cNvPr>
          <p:cNvSpPr>
            <a:spLocks noGrp="1"/>
          </p:cNvSpPr>
          <p:nvPr>
            <p:ph type="ftr" sz="quarter" idx="11"/>
          </p:nvPr>
        </p:nvSpPr>
        <p:spPr>
          <a:xfrm>
            <a:off x="-30677260" y="0"/>
            <a:ext cx="75748101" cy="6721475"/>
          </a:xfrm>
        </p:spPr>
        <p:txBody>
          <a:bodyPr/>
          <a:lstStyle/>
          <a:p>
            <a:pPr fontAlgn="ctr"/>
            <a:br>
              <a:rPr lang="en-IN"/>
            </a:br>
            <a:r>
              <a:rPr lang="en-IN" b="1" cap="all">
                <a:solidFill>
                  <a:srgbClr val="FFFFFF"/>
                </a:solidFill>
                <a:effectLst/>
                <a:latin typeface="Century Gothic" panose="020B0502020202020204" pitchFamily="34" charset="0"/>
              </a:rPr>
              <a:t>RESULTS</a:t>
            </a:r>
            <a:endParaRPr lang="en-IN">
              <a:effectLst/>
              <a:latin typeface="Century Gothic" panose="020B0502020202020204" pitchFamily="34" charset="0"/>
            </a:endParaRPr>
          </a:p>
        </p:txBody>
      </p:sp>
      <p:sp>
        <p:nvSpPr>
          <p:cNvPr id="25" name="Slide Number Placeholder 24">
            <a:extLst>
              <a:ext uri="{FF2B5EF4-FFF2-40B4-BE49-F238E27FC236}">
                <a16:creationId xmlns:a16="http://schemas.microsoft.com/office/drawing/2014/main" id="{53BDAE62-7DDC-4429-9ADF-8D095F74FE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29" name="TextBox 28">
            <a:extLst>
              <a:ext uri="{FF2B5EF4-FFF2-40B4-BE49-F238E27FC236}">
                <a16:creationId xmlns:a16="http://schemas.microsoft.com/office/drawing/2014/main" id="{795AD5D1-511D-9ECA-5DAE-DBEB6463FF2C}"/>
              </a:ext>
            </a:extLst>
          </p:cNvPr>
          <p:cNvSpPr txBox="1"/>
          <p:nvPr/>
        </p:nvSpPr>
        <p:spPr>
          <a:xfrm>
            <a:off x="-12840025" y="2967335"/>
            <a:ext cx="37872050" cy="923330"/>
          </a:xfrm>
          <a:prstGeom prst="rect">
            <a:avLst/>
          </a:prstGeom>
          <a:noFill/>
        </p:spPr>
        <p:txBody>
          <a:bodyPr wrap="square">
            <a:spAutoFit/>
          </a:bodyPr>
          <a:lstStyle/>
          <a:p>
            <a:br>
              <a:rPr lang="en-IN" dirty="0"/>
            </a:br>
            <a:br>
              <a:rPr lang="en-IN" dirty="0"/>
            </a:br>
            <a:endParaRPr lang="en-US" dirty="0"/>
          </a:p>
        </p:txBody>
      </p:sp>
      <p:sp>
        <p:nvSpPr>
          <p:cNvPr id="32" name="TextBox 31">
            <a:extLst>
              <a:ext uri="{FF2B5EF4-FFF2-40B4-BE49-F238E27FC236}">
                <a16:creationId xmlns:a16="http://schemas.microsoft.com/office/drawing/2014/main" id="{554CC904-7754-17E2-21A9-80FD9F27BD70}"/>
              </a:ext>
            </a:extLst>
          </p:cNvPr>
          <p:cNvSpPr txBox="1"/>
          <p:nvPr/>
        </p:nvSpPr>
        <p:spPr>
          <a:xfrm>
            <a:off x="-12687625" y="3119735"/>
            <a:ext cx="37872050"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br>
              <a:rPr lang="en-IN" dirty="0"/>
            </a:br>
            <a:br>
              <a:rPr lang="en-IN" dirty="0"/>
            </a:br>
            <a:endParaRPr lang="en-US" dirty="0"/>
          </a:p>
        </p:txBody>
      </p:sp>
      <p:graphicFrame>
        <p:nvGraphicFramePr>
          <p:cNvPr id="34" name="Table 33">
            <a:extLst>
              <a:ext uri="{FF2B5EF4-FFF2-40B4-BE49-F238E27FC236}">
                <a16:creationId xmlns:a16="http://schemas.microsoft.com/office/drawing/2014/main" id="{7BFB3499-3E67-8A44-3BBC-2F5A6FBD64FA}"/>
              </a:ext>
            </a:extLst>
          </p:cNvPr>
          <p:cNvGraphicFramePr/>
          <p:nvPr>
            <p:extLst>
              <p:ext uri="{D42A27DB-BD31-4B8C-83A1-F6EECF244321}">
                <p14:modId xmlns:p14="http://schemas.microsoft.com/office/powerpoint/2010/main" val="3774318846"/>
              </p:ext>
            </p:extLst>
          </p:nvPr>
        </p:nvGraphicFramePr>
        <p:xfrm>
          <a:off x="2572564" y="2967335"/>
          <a:ext cx="7880514" cy="2683511"/>
        </p:xfrm>
        <a:graphic>
          <a:graphicData uri="http://schemas.openxmlformats.org/drawingml/2006/table">
            <a:tbl>
              <a:tblPr>
                <a:tableStyleId>{5C22544A-7EE6-4342-B048-85BDC9FD1C3A}</a:tableStyleId>
              </a:tblPr>
              <a:tblGrid>
                <a:gridCol w="1313419">
                  <a:extLst>
                    <a:ext uri="{9D8B030D-6E8A-4147-A177-3AD203B41FA5}">
                      <a16:colId xmlns:a16="http://schemas.microsoft.com/office/drawing/2014/main" val="430440091"/>
                    </a:ext>
                  </a:extLst>
                </a:gridCol>
                <a:gridCol w="1313419">
                  <a:extLst>
                    <a:ext uri="{9D8B030D-6E8A-4147-A177-3AD203B41FA5}">
                      <a16:colId xmlns:a16="http://schemas.microsoft.com/office/drawing/2014/main" val="309934977"/>
                    </a:ext>
                  </a:extLst>
                </a:gridCol>
                <a:gridCol w="1313419">
                  <a:extLst>
                    <a:ext uri="{9D8B030D-6E8A-4147-A177-3AD203B41FA5}">
                      <a16:colId xmlns:a16="http://schemas.microsoft.com/office/drawing/2014/main" val="1510786364"/>
                    </a:ext>
                  </a:extLst>
                </a:gridCol>
                <a:gridCol w="1313419">
                  <a:extLst>
                    <a:ext uri="{9D8B030D-6E8A-4147-A177-3AD203B41FA5}">
                      <a16:colId xmlns:a16="http://schemas.microsoft.com/office/drawing/2014/main" val="2163650535"/>
                    </a:ext>
                  </a:extLst>
                </a:gridCol>
                <a:gridCol w="1313419">
                  <a:extLst>
                    <a:ext uri="{9D8B030D-6E8A-4147-A177-3AD203B41FA5}">
                      <a16:colId xmlns:a16="http://schemas.microsoft.com/office/drawing/2014/main" val="3966264430"/>
                    </a:ext>
                  </a:extLst>
                </a:gridCol>
                <a:gridCol w="1313419">
                  <a:extLst>
                    <a:ext uri="{9D8B030D-6E8A-4147-A177-3AD203B41FA5}">
                      <a16:colId xmlns:a16="http://schemas.microsoft.com/office/drawing/2014/main" val="277975864"/>
                    </a:ext>
                  </a:extLst>
                </a:gridCol>
              </a:tblGrid>
              <a:tr h="472904">
                <a:tc>
                  <a:txBody>
                    <a:bodyPr/>
                    <a:lstStyle/>
                    <a:p>
                      <a:pPr fontAlgn="b"/>
                      <a:r>
                        <a:rPr lang="en-IN" sz="700">
                          <a:effectLst/>
                        </a:rPr>
                        <a:t>Sum of No  of Employees</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extLst>
                  <a:ext uri="{0D108BD9-81ED-4DB2-BD59-A6C34878D82A}">
                    <a16:rowId xmlns:a16="http://schemas.microsoft.com/office/drawing/2014/main" val="975546362"/>
                  </a:ext>
                </a:extLst>
              </a:tr>
              <a:tr h="270192">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Full-Time</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Part-Time</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Temporary</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Grand Total</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extLst>
                  <a:ext uri="{0D108BD9-81ED-4DB2-BD59-A6C34878D82A}">
                    <a16:rowId xmlns:a16="http://schemas.microsoft.com/office/drawing/2014/main" val="2035272646"/>
                  </a:ext>
                </a:extLst>
              </a:tr>
              <a:tr h="320870">
                <a:tc>
                  <a:txBody>
                    <a:bodyPr/>
                    <a:lstStyle/>
                    <a:p>
                      <a:pPr fontAlgn="b"/>
                      <a:r>
                        <a:rPr lang="en-IN" sz="700">
                          <a:effectLst/>
                        </a:rPr>
                        <a:t>Admin Offices</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14</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19</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15</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48</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extLst>
                  <a:ext uri="{0D108BD9-81ED-4DB2-BD59-A6C34878D82A}">
                    <a16:rowId xmlns:a16="http://schemas.microsoft.com/office/drawing/2014/main" val="1251944488"/>
                  </a:ext>
                </a:extLst>
              </a:tr>
              <a:tr h="320870">
                <a:tc>
                  <a:txBody>
                    <a:bodyPr/>
                    <a:lstStyle/>
                    <a:p>
                      <a:pPr fontAlgn="b"/>
                      <a:r>
                        <a:rPr lang="en-IN" sz="700">
                          <a:effectLst/>
                        </a:rPr>
                        <a:t>Executive Office</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6</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7</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6</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19</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extLst>
                  <a:ext uri="{0D108BD9-81ED-4DB2-BD59-A6C34878D82A}">
                    <a16:rowId xmlns:a16="http://schemas.microsoft.com/office/drawing/2014/main" val="3827282277"/>
                  </a:ext>
                </a:extLst>
              </a:tr>
              <a:tr h="126348">
                <a:tc>
                  <a:txBody>
                    <a:bodyPr/>
                    <a:lstStyle/>
                    <a:p>
                      <a:pPr fontAlgn="b"/>
                      <a:r>
                        <a:rPr lang="en-IN" sz="700">
                          <a:effectLst/>
                        </a:rPr>
                        <a:t>IT/IS</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76</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60</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88</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224</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extLst>
                  <a:ext uri="{0D108BD9-81ED-4DB2-BD59-A6C34878D82A}">
                    <a16:rowId xmlns:a16="http://schemas.microsoft.com/office/drawing/2014/main" val="849705855"/>
                  </a:ext>
                </a:extLst>
              </a:tr>
              <a:tr h="372831">
                <a:tc>
                  <a:txBody>
                    <a:bodyPr/>
                    <a:lstStyle/>
                    <a:p>
                      <a:pPr fontAlgn="b"/>
                      <a:r>
                        <a:rPr lang="en-IN" sz="700">
                          <a:effectLst/>
                        </a:rPr>
                        <a:t>Production</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336</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318</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360</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1014</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extLst>
                  <a:ext uri="{0D108BD9-81ED-4DB2-BD59-A6C34878D82A}">
                    <a16:rowId xmlns:a16="http://schemas.microsoft.com/office/drawing/2014/main" val="469995361"/>
                  </a:ext>
                </a:extLst>
              </a:tr>
              <a:tr h="126348">
                <a:tc>
                  <a:txBody>
                    <a:bodyPr/>
                    <a:lstStyle/>
                    <a:p>
                      <a:pPr fontAlgn="b"/>
                      <a:r>
                        <a:rPr lang="en-IN" sz="700">
                          <a:effectLst/>
                        </a:rPr>
                        <a:t>Sales</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56</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43</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65</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164</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extLst>
                  <a:ext uri="{0D108BD9-81ED-4DB2-BD59-A6C34878D82A}">
                    <a16:rowId xmlns:a16="http://schemas.microsoft.com/office/drawing/2014/main" val="598789702"/>
                  </a:ext>
                </a:extLst>
              </a:tr>
              <a:tr h="371548">
                <a:tc>
                  <a:txBody>
                    <a:bodyPr/>
                    <a:lstStyle/>
                    <a:p>
                      <a:pPr fontAlgn="b"/>
                      <a:r>
                        <a:rPr lang="en-IN" sz="700">
                          <a:effectLst/>
                        </a:rPr>
                        <a:t>Software Engineering</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16</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30</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18</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64</a:t>
                      </a:r>
                      <a:endParaRPr lang="en-IN" sz="700">
                        <a:effectLst/>
                        <a:latin typeface="Aptos Narrow" panose="020F0502020204030204" pitchFamily="34" charset="0"/>
                      </a:endParaRPr>
                    </a:p>
                  </a:txBody>
                  <a:tcPr marL="35373" marR="35373" marT="17686" marB="17686" anchor="b"/>
                </a:tc>
                <a:tc>
                  <a:txBody>
                    <a:bodyPr/>
                    <a:lstStyle/>
                    <a:p>
                      <a:pPr fontAlgn="b"/>
                      <a:r>
                        <a:rPr lang="en-IN" sz="700">
                          <a:effectLst/>
                        </a:rPr>
                        <a:t> </a:t>
                      </a:r>
                      <a:endParaRPr lang="en-IN" sz="700">
                        <a:effectLst/>
                        <a:latin typeface="Aptos Narrow" panose="020F0502020204030204" pitchFamily="34" charset="0"/>
                      </a:endParaRPr>
                    </a:p>
                  </a:txBody>
                  <a:tcPr marL="35373" marR="35373" marT="17686" marB="17686" anchor="b"/>
                </a:tc>
                <a:extLst>
                  <a:ext uri="{0D108BD9-81ED-4DB2-BD59-A6C34878D82A}">
                    <a16:rowId xmlns:a16="http://schemas.microsoft.com/office/drawing/2014/main" val="3812383716"/>
                  </a:ext>
                </a:extLst>
              </a:tr>
              <a:tr h="270192">
                <a:tc>
                  <a:txBody>
                    <a:bodyPr/>
                    <a:lstStyle/>
                    <a:p>
                      <a:pPr fontAlgn="b"/>
                      <a:r>
                        <a:rPr lang="en-IN" sz="700">
                          <a:effectLst/>
                        </a:rPr>
                        <a:t>Grand Total</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504</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477</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552</a:t>
                      </a:r>
                      <a:endParaRPr lang="en-IN" sz="700">
                        <a:effectLst/>
                        <a:latin typeface="Aptos Narrow" panose="020F0502020204030204" pitchFamily="34" charset="0"/>
                      </a:endParaRPr>
                    </a:p>
                  </a:txBody>
                  <a:tcPr marL="35373" marR="35373" marT="17686" marB="17686" anchor="b"/>
                </a:tc>
                <a:tc>
                  <a:txBody>
                    <a:bodyPr/>
                    <a:lstStyle/>
                    <a:p>
                      <a:pPr algn="r" fontAlgn="b"/>
                      <a:r>
                        <a:rPr lang="en-IN" sz="700">
                          <a:effectLst/>
                        </a:rPr>
                        <a:t>1533</a:t>
                      </a:r>
                      <a:endParaRPr lang="en-IN" sz="700">
                        <a:effectLst/>
                        <a:latin typeface="Aptos Narrow" panose="020F0502020204030204" pitchFamily="34" charset="0"/>
                      </a:endParaRPr>
                    </a:p>
                  </a:txBody>
                  <a:tcPr marL="35373" marR="35373" marT="17686" marB="17686" anchor="b"/>
                </a:tc>
                <a:tc>
                  <a:txBody>
                    <a:bodyPr/>
                    <a:lstStyle/>
                    <a:p>
                      <a:pPr fontAlgn="b"/>
                      <a:r>
                        <a:rPr lang="en-IN" sz="700" dirty="0">
                          <a:effectLst/>
                        </a:rPr>
                        <a:t> </a:t>
                      </a:r>
                      <a:endParaRPr lang="en-IN" sz="700" dirty="0">
                        <a:effectLst/>
                        <a:latin typeface="Aptos Narrow" panose="020F0502020204030204" pitchFamily="34" charset="0"/>
                      </a:endParaRPr>
                    </a:p>
                  </a:txBody>
                  <a:tcPr marL="35373" marR="35373" marT="17686" marB="17686" anchor="b"/>
                </a:tc>
                <a:extLst>
                  <a:ext uri="{0D108BD9-81ED-4DB2-BD59-A6C34878D82A}">
                    <a16:rowId xmlns:a16="http://schemas.microsoft.com/office/drawing/2014/main" val="2920157965"/>
                  </a:ext>
                </a:extLst>
              </a:tr>
            </a:tbl>
          </a:graphicData>
        </a:graphic>
      </p:graphicFrame>
    </p:spTree>
    <p:extLst>
      <p:ext uri="{BB962C8B-B14F-4D97-AF65-F5344CB8AC3E}">
        <p14:creationId xmlns:p14="http://schemas.microsoft.com/office/powerpoint/2010/main" val="4151694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3655D132-8C1D-4212-9722-8209921076E4}"/>
              </a:ext>
            </a:extLst>
          </p:cNvPr>
          <p:cNvSpPr>
            <a:spLocks noGrp="1"/>
          </p:cNvSpPr>
          <p:nvPr>
            <p:ph type="dt" sz="half" idx="10"/>
          </p:nvPr>
        </p:nvSpPr>
        <p:spPr>
          <a:xfrm>
            <a:off x="838200" y="6356350"/>
            <a:ext cx="2743200" cy="365125"/>
          </a:xfrm>
        </p:spPr>
        <p:txBody>
          <a:bodyPr/>
          <a:lstStyle/>
          <a:p>
            <a:r>
              <a:rPr lang="en-US" dirty="0"/>
              <a:t>20XX</a:t>
            </a:r>
          </a:p>
        </p:txBody>
      </p:sp>
      <p:sp>
        <p:nvSpPr>
          <p:cNvPr id="11" name="Footer Placeholder 10">
            <a:extLst>
              <a:ext uri="{FF2B5EF4-FFF2-40B4-BE49-F238E27FC236}">
                <a16:creationId xmlns:a16="http://schemas.microsoft.com/office/drawing/2014/main" id="{C1CCFDB6-C94F-43E2-A14F-35BEC98DED3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8441FBD1-8B83-4601-89DD-8F41F68A22A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
        <p:nvSpPr>
          <p:cNvPr id="13" name="Freeform: Shape 12">
            <a:extLst>
              <a:ext uri="{FF2B5EF4-FFF2-40B4-BE49-F238E27FC236}">
                <a16:creationId xmlns:a16="http://schemas.microsoft.com/office/drawing/2014/main" id="{05517AEA-769C-472B-AFB7-F8BCE0959603}"/>
              </a:ext>
              <a:ext uri="{C183D7F6-B498-43B3-948B-1728B52AA6E4}">
                <adec:decorative xmlns:adec="http://schemas.microsoft.com/office/drawing/2017/decorative" val="1"/>
              </a:ext>
            </a:extLst>
          </p:cNvPr>
          <p:cNvSpPr/>
          <p:nvPr/>
        </p:nvSpPr>
        <p:spPr>
          <a:xfrm rot="1034989" flipH="1">
            <a:off x="-71930" y="-114904"/>
            <a:ext cx="3875837" cy="3123248"/>
          </a:xfrm>
          <a:custGeom>
            <a:avLst/>
            <a:gdLst>
              <a:gd name="connsiteX0" fmla="*/ 1315687 w 3875837"/>
              <a:gd name="connsiteY0" fmla="*/ 2703750 h 3123248"/>
              <a:gd name="connsiteX1" fmla="*/ 1302123 w 3875837"/>
              <a:gd name="connsiteY1" fmla="*/ 2700657 h 3123248"/>
              <a:gd name="connsiteX2" fmla="*/ 1288769 w 3875837"/>
              <a:gd name="connsiteY2" fmla="*/ 2705821 h 3123248"/>
              <a:gd name="connsiteX3" fmla="*/ 1286510 w 3875837"/>
              <a:gd name="connsiteY3" fmla="*/ 2707045 h 3123248"/>
              <a:gd name="connsiteX4" fmla="*/ 1285475 w 3875837"/>
              <a:gd name="connsiteY4" fmla="*/ 2708362 h 3123248"/>
              <a:gd name="connsiteX5" fmla="*/ 1288299 w 3875837"/>
              <a:gd name="connsiteY5" fmla="*/ 2714574 h 3123248"/>
              <a:gd name="connsiteX6" fmla="*/ 1313617 w 3875837"/>
              <a:gd name="connsiteY6" fmla="*/ 2709868 h 3123248"/>
              <a:gd name="connsiteX7" fmla="*/ 1315687 w 3875837"/>
              <a:gd name="connsiteY7" fmla="*/ 2703750 h 3123248"/>
              <a:gd name="connsiteX8" fmla="*/ 2292203 w 3875837"/>
              <a:gd name="connsiteY8" fmla="*/ 2937726 h 3123248"/>
              <a:gd name="connsiteX9" fmla="*/ 2269098 w 3875837"/>
              <a:gd name="connsiteY9" fmla="*/ 2933303 h 3123248"/>
              <a:gd name="connsiteX10" fmla="*/ 2264957 w 3875837"/>
              <a:gd name="connsiteY10" fmla="*/ 2933021 h 3123248"/>
              <a:gd name="connsiteX11" fmla="*/ 2262415 w 3875837"/>
              <a:gd name="connsiteY11" fmla="*/ 2933867 h 3123248"/>
              <a:gd name="connsiteX12" fmla="*/ 2261003 w 3875837"/>
              <a:gd name="connsiteY12" fmla="*/ 2945067 h 3123248"/>
              <a:gd name="connsiteX13" fmla="*/ 2300346 w 3875837"/>
              <a:gd name="connsiteY13" fmla="*/ 2960408 h 3123248"/>
              <a:gd name="connsiteX14" fmla="*/ 2308532 w 3875837"/>
              <a:gd name="connsiteY14" fmla="*/ 2953725 h 3123248"/>
              <a:gd name="connsiteX15" fmla="*/ 2292203 w 3875837"/>
              <a:gd name="connsiteY15" fmla="*/ 2937726 h 3123248"/>
              <a:gd name="connsiteX16" fmla="*/ 1310510 w 3875837"/>
              <a:gd name="connsiteY16" fmla="*/ 2604456 h 3123248"/>
              <a:gd name="connsiteX17" fmla="*/ 1260440 w 3875837"/>
              <a:gd name="connsiteY17" fmla="*/ 2611610 h 3123248"/>
              <a:gd name="connsiteX18" fmla="*/ 1259876 w 3875837"/>
              <a:gd name="connsiteY18" fmla="*/ 2620362 h 3123248"/>
              <a:gd name="connsiteX19" fmla="*/ 1282746 w 3875837"/>
              <a:gd name="connsiteY19" fmla="*/ 2618009 h 3123248"/>
              <a:gd name="connsiteX20" fmla="*/ 1309852 w 3875837"/>
              <a:gd name="connsiteY20" fmla="*/ 2611044 h 3123248"/>
              <a:gd name="connsiteX21" fmla="*/ 1310510 w 3875837"/>
              <a:gd name="connsiteY21" fmla="*/ 2604456 h 3123248"/>
              <a:gd name="connsiteX22" fmla="*/ 2805849 w 3875837"/>
              <a:gd name="connsiteY22" fmla="*/ 3004361 h 3123248"/>
              <a:gd name="connsiteX23" fmla="*/ 2683026 w 3875837"/>
              <a:gd name="connsiteY23" fmla="*/ 3002949 h 3123248"/>
              <a:gd name="connsiteX24" fmla="*/ 2569896 w 3875837"/>
              <a:gd name="connsiteY24" fmla="*/ 3013491 h 3123248"/>
              <a:gd name="connsiteX25" fmla="*/ 2571497 w 3875837"/>
              <a:gd name="connsiteY25" fmla="*/ 3022056 h 3123248"/>
              <a:gd name="connsiteX26" fmla="*/ 2705519 w 3875837"/>
              <a:gd name="connsiteY26" fmla="*/ 3021679 h 3123248"/>
              <a:gd name="connsiteX27" fmla="*/ 2808672 w 3875837"/>
              <a:gd name="connsiteY27" fmla="*/ 3016597 h 3123248"/>
              <a:gd name="connsiteX28" fmla="*/ 2805849 w 3875837"/>
              <a:gd name="connsiteY28" fmla="*/ 3004361 h 3123248"/>
              <a:gd name="connsiteX29" fmla="*/ 2823826 w 3875837"/>
              <a:gd name="connsiteY29" fmla="*/ 2977067 h 3123248"/>
              <a:gd name="connsiteX30" fmla="*/ 2760296 w 3875837"/>
              <a:gd name="connsiteY30" fmla="*/ 2971515 h 3123248"/>
              <a:gd name="connsiteX31" fmla="*/ 2687637 w 3875837"/>
              <a:gd name="connsiteY31" fmla="*/ 2976502 h 3123248"/>
              <a:gd name="connsiteX32" fmla="*/ 2688767 w 3875837"/>
              <a:gd name="connsiteY32" fmla="*/ 2985725 h 3123248"/>
              <a:gd name="connsiteX33" fmla="*/ 2758508 w 3875837"/>
              <a:gd name="connsiteY33" fmla="*/ 2989490 h 3123248"/>
              <a:gd name="connsiteX34" fmla="*/ 2822978 w 3875837"/>
              <a:gd name="connsiteY34" fmla="*/ 2989397 h 3123248"/>
              <a:gd name="connsiteX35" fmla="*/ 2823826 w 3875837"/>
              <a:gd name="connsiteY35" fmla="*/ 2977067 h 3123248"/>
              <a:gd name="connsiteX36" fmla="*/ 718229 w 3875837"/>
              <a:gd name="connsiteY36" fmla="*/ 2309022 h 3123248"/>
              <a:gd name="connsiteX37" fmla="*/ 650759 w 3875837"/>
              <a:gd name="connsiteY37" fmla="*/ 2304127 h 3123248"/>
              <a:gd name="connsiteX38" fmla="*/ 583077 w 3875837"/>
              <a:gd name="connsiteY38" fmla="*/ 2305727 h 3123248"/>
              <a:gd name="connsiteX39" fmla="*/ 583077 w 3875837"/>
              <a:gd name="connsiteY39" fmla="*/ 2312127 h 3123248"/>
              <a:gd name="connsiteX40" fmla="*/ 718323 w 3875837"/>
              <a:gd name="connsiteY40" fmla="*/ 2316833 h 3123248"/>
              <a:gd name="connsiteX41" fmla="*/ 718229 w 3875837"/>
              <a:gd name="connsiteY41" fmla="*/ 2309022 h 3123248"/>
              <a:gd name="connsiteX42" fmla="*/ 1595370 w 3875837"/>
              <a:gd name="connsiteY42" fmla="*/ 2570645 h 3123248"/>
              <a:gd name="connsiteX43" fmla="*/ 1590322 w 3875837"/>
              <a:gd name="connsiteY43" fmla="*/ 2570104 h 3123248"/>
              <a:gd name="connsiteX44" fmla="*/ 1526040 w 3875837"/>
              <a:gd name="connsiteY44" fmla="*/ 2608786 h 3123248"/>
              <a:gd name="connsiteX45" fmla="*/ 1470699 w 3875837"/>
              <a:gd name="connsiteY45" fmla="*/ 2650669 h 3123248"/>
              <a:gd name="connsiteX46" fmla="*/ 1474275 w 3875837"/>
              <a:gd name="connsiteY46" fmla="*/ 2654621 h 3123248"/>
              <a:gd name="connsiteX47" fmla="*/ 1543735 w 3875837"/>
              <a:gd name="connsiteY47" fmla="*/ 2611326 h 3123248"/>
              <a:gd name="connsiteX48" fmla="*/ 1595687 w 3875837"/>
              <a:gd name="connsiteY48" fmla="*/ 2575562 h 3123248"/>
              <a:gd name="connsiteX49" fmla="*/ 1595370 w 3875837"/>
              <a:gd name="connsiteY49" fmla="*/ 2570645 h 3123248"/>
              <a:gd name="connsiteX50" fmla="*/ 1529522 w 3875837"/>
              <a:gd name="connsiteY50" fmla="*/ 2534904 h 3123248"/>
              <a:gd name="connsiteX51" fmla="*/ 1491781 w 3875837"/>
              <a:gd name="connsiteY51" fmla="*/ 2551373 h 3123248"/>
              <a:gd name="connsiteX52" fmla="*/ 1496581 w 3875837"/>
              <a:gd name="connsiteY52" fmla="*/ 2559279 h 3123248"/>
              <a:gd name="connsiteX53" fmla="*/ 1531875 w 3875837"/>
              <a:gd name="connsiteY53" fmla="*/ 2541021 h 3123248"/>
              <a:gd name="connsiteX54" fmla="*/ 1529522 w 3875837"/>
              <a:gd name="connsiteY54" fmla="*/ 2534904 h 3123248"/>
              <a:gd name="connsiteX55" fmla="*/ 2351391 w 3875837"/>
              <a:gd name="connsiteY55" fmla="*/ 2790080 h 3123248"/>
              <a:gd name="connsiteX56" fmla="*/ 2310886 w 3875837"/>
              <a:gd name="connsiteY56" fmla="*/ 2777821 h 3123248"/>
              <a:gd name="connsiteX57" fmla="*/ 2302509 w 3875837"/>
              <a:gd name="connsiteY57" fmla="*/ 2789492 h 3123248"/>
              <a:gd name="connsiteX58" fmla="*/ 2336297 w 3875837"/>
              <a:gd name="connsiteY58" fmla="*/ 2805962 h 3123248"/>
              <a:gd name="connsiteX59" fmla="*/ 2380062 w 3875837"/>
              <a:gd name="connsiteY59" fmla="*/ 2819609 h 3123248"/>
              <a:gd name="connsiteX60" fmla="*/ 2386744 w 3875837"/>
              <a:gd name="connsiteY60" fmla="*/ 2810950 h 3123248"/>
              <a:gd name="connsiteX61" fmla="*/ 2351391 w 3875837"/>
              <a:gd name="connsiteY61" fmla="*/ 2790080 h 3123248"/>
              <a:gd name="connsiteX62" fmla="*/ 1333099 w 3875837"/>
              <a:gd name="connsiteY62" fmla="*/ 2470339 h 3123248"/>
              <a:gd name="connsiteX63" fmla="*/ 1308535 w 3875837"/>
              <a:gd name="connsiteY63" fmla="*/ 2467515 h 3123248"/>
              <a:gd name="connsiteX64" fmla="*/ 1275406 w 3875837"/>
              <a:gd name="connsiteY64" fmla="*/ 2464127 h 3123248"/>
              <a:gd name="connsiteX65" fmla="*/ 1273899 w 3875837"/>
              <a:gd name="connsiteY65" fmla="*/ 2471091 h 3123248"/>
              <a:gd name="connsiteX66" fmla="*/ 1305429 w 3875837"/>
              <a:gd name="connsiteY66" fmla="*/ 2478245 h 3123248"/>
              <a:gd name="connsiteX67" fmla="*/ 1332628 w 3875837"/>
              <a:gd name="connsiteY67" fmla="*/ 2478245 h 3123248"/>
              <a:gd name="connsiteX68" fmla="*/ 1333099 w 3875837"/>
              <a:gd name="connsiteY68" fmla="*/ 2470339 h 3123248"/>
              <a:gd name="connsiteX69" fmla="*/ 1590792 w 3875837"/>
              <a:gd name="connsiteY69" fmla="*/ 2549962 h 3123248"/>
              <a:gd name="connsiteX70" fmla="*/ 1556062 w 3875837"/>
              <a:gd name="connsiteY70" fmla="*/ 2567562 h 3123248"/>
              <a:gd name="connsiteX71" fmla="*/ 1519922 w 3875837"/>
              <a:gd name="connsiteY71" fmla="*/ 2593539 h 3123248"/>
              <a:gd name="connsiteX72" fmla="*/ 1523499 w 3875837"/>
              <a:gd name="connsiteY72" fmla="*/ 2597963 h 3123248"/>
              <a:gd name="connsiteX73" fmla="*/ 1560957 w 3875837"/>
              <a:gd name="connsiteY73" fmla="*/ 2577445 h 3123248"/>
              <a:gd name="connsiteX74" fmla="*/ 1594369 w 3875837"/>
              <a:gd name="connsiteY74" fmla="*/ 2556645 h 3123248"/>
              <a:gd name="connsiteX75" fmla="*/ 1590792 w 3875837"/>
              <a:gd name="connsiteY75" fmla="*/ 2549962 h 3123248"/>
              <a:gd name="connsiteX76" fmla="*/ 2736879 w 3875837"/>
              <a:gd name="connsiteY76" fmla="*/ 2895490 h 3123248"/>
              <a:gd name="connsiteX77" fmla="*/ 2719519 w 3875837"/>
              <a:gd name="connsiteY77" fmla="*/ 2892256 h 3123248"/>
              <a:gd name="connsiteX78" fmla="*/ 2684626 w 3875837"/>
              <a:gd name="connsiteY78" fmla="*/ 2893491 h 3123248"/>
              <a:gd name="connsiteX79" fmla="*/ 2684438 w 3875837"/>
              <a:gd name="connsiteY79" fmla="*/ 2908644 h 3123248"/>
              <a:gd name="connsiteX80" fmla="*/ 2749473 w 3875837"/>
              <a:gd name="connsiteY80" fmla="*/ 2913632 h 3123248"/>
              <a:gd name="connsiteX81" fmla="*/ 2751450 w 3875837"/>
              <a:gd name="connsiteY81" fmla="*/ 2903091 h 3123248"/>
              <a:gd name="connsiteX82" fmla="*/ 2736879 w 3875837"/>
              <a:gd name="connsiteY82" fmla="*/ 2895490 h 3123248"/>
              <a:gd name="connsiteX83" fmla="*/ 1516816 w 3875837"/>
              <a:gd name="connsiteY83" fmla="*/ 2506668 h 3123248"/>
              <a:gd name="connsiteX84" fmla="*/ 1434745 w 3875837"/>
              <a:gd name="connsiteY84" fmla="*/ 2518715 h 3123248"/>
              <a:gd name="connsiteX85" fmla="*/ 1432957 w 3875837"/>
              <a:gd name="connsiteY85" fmla="*/ 2525774 h 3123248"/>
              <a:gd name="connsiteX86" fmla="*/ 1447639 w 3875837"/>
              <a:gd name="connsiteY86" fmla="*/ 2528221 h 3123248"/>
              <a:gd name="connsiteX87" fmla="*/ 1475968 w 3875837"/>
              <a:gd name="connsiteY87" fmla="*/ 2525209 h 3123248"/>
              <a:gd name="connsiteX88" fmla="*/ 1518509 w 3875837"/>
              <a:gd name="connsiteY88" fmla="*/ 2512785 h 3123248"/>
              <a:gd name="connsiteX89" fmla="*/ 1516816 w 3875837"/>
              <a:gd name="connsiteY89" fmla="*/ 2506668 h 3123248"/>
              <a:gd name="connsiteX90" fmla="*/ 680852 w 3875837"/>
              <a:gd name="connsiteY90" fmla="*/ 2212503 h 3123248"/>
              <a:gd name="connsiteX91" fmla="*/ 659500 w 3875837"/>
              <a:gd name="connsiteY91" fmla="*/ 2207468 h 3123248"/>
              <a:gd name="connsiteX92" fmla="*/ 656583 w 3875837"/>
              <a:gd name="connsiteY92" fmla="*/ 2216316 h 3123248"/>
              <a:gd name="connsiteX93" fmla="*/ 698088 w 3875837"/>
              <a:gd name="connsiteY93" fmla="*/ 2228833 h 3123248"/>
              <a:gd name="connsiteX94" fmla="*/ 700723 w 3875837"/>
              <a:gd name="connsiteY94" fmla="*/ 2221492 h 3123248"/>
              <a:gd name="connsiteX95" fmla="*/ 680852 w 3875837"/>
              <a:gd name="connsiteY95" fmla="*/ 2212503 h 3123248"/>
              <a:gd name="connsiteX96" fmla="*/ 2633520 w 3875837"/>
              <a:gd name="connsiteY96" fmla="*/ 2798903 h 3123248"/>
              <a:gd name="connsiteX97" fmla="*/ 2624955 w 3875837"/>
              <a:gd name="connsiteY97" fmla="*/ 2807278 h 3123248"/>
              <a:gd name="connsiteX98" fmla="*/ 2643214 w 3875837"/>
              <a:gd name="connsiteY98" fmla="*/ 2823280 h 3123248"/>
              <a:gd name="connsiteX99" fmla="*/ 2685191 w 3875837"/>
              <a:gd name="connsiteY99" fmla="*/ 2843515 h 3123248"/>
              <a:gd name="connsiteX100" fmla="*/ 2755027 w 3875837"/>
              <a:gd name="connsiteY100" fmla="*/ 2862809 h 3123248"/>
              <a:gd name="connsiteX101" fmla="*/ 2757943 w 3875837"/>
              <a:gd name="connsiteY101" fmla="*/ 2852832 h 3123248"/>
              <a:gd name="connsiteX102" fmla="*/ 2633520 w 3875837"/>
              <a:gd name="connsiteY102" fmla="*/ 2798903 h 3123248"/>
              <a:gd name="connsiteX103" fmla="*/ 704394 w 3875837"/>
              <a:gd name="connsiteY103" fmla="*/ 2189586 h 3123248"/>
              <a:gd name="connsiteX104" fmla="*/ 702135 w 3875837"/>
              <a:gd name="connsiteY104" fmla="*/ 2198434 h 3123248"/>
              <a:gd name="connsiteX105" fmla="*/ 736959 w 3875837"/>
              <a:gd name="connsiteY105" fmla="*/ 2208127 h 3123248"/>
              <a:gd name="connsiteX106" fmla="*/ 739029 w 3875837"/>
              <a:gd name="connsiteY106" fmla="*/ 2202010 h 3123248"/>
              <a:gd name="connsiteX107" fmla="*/ 704394 w 3875837"/>
              <a:gd name="connsiteY107" fmla="*/ 2189586 h 3123248"/>
              <a:gd name="connsiteX108" fmla="*/ 1440863 w 3875837"/>
              <a:gd name="connsiteY108" fmla="*/ 2390245 h 3123248"/>
              <a:gd name="connsiteX109" fmla="*/ 1410133 w 3875837"/>
              <a:gd name="connsiteY109" fmla="*/ 2382139 h 3123248"/>
              <a:gd name="connsiteX110" fmla="*/ 1378275 w 3875837"/>
              <a:gd name="connsiteY110" fmla="*/ 2382433 h 3123248"/>
              <a:gd name="connsiteX111" fmla="*/ 1377899 w 3875837"/>
              <a:gd name="connsiteY111" fmla="*/ 2392787 h 3123248"/>
              <a:gd name="connsiteX112" fmla="*/ 1410840 w 3875837"/>
              <a:gd name="connsiteY112" fmla="*/ 2395798 h 3123248"/>
              <a:gd name="connsiteX113" fmla="*/ 1440203 w 3875837"/>
              <a:gd name="connsiteY113" fmla="*/ 2397963 h 3123248"/>
              <a:gd name="connsiteX114" fmla="*/ 1440863 w 3875837"/>
              <a:gd name="connsiteY114" fmla="*/ 2390245 h 3123248"/>
              <a:gd name="connsiteX115" fmla="*/ 1626180 w 3875837"/>
              <a:gd name="connsiteY115" fmla="*/ 2439186 h 3123248"/>
              <a:gd name="connsiteX116" fmla="*/ 1594450 w 3875837"/>
              <a:gd name="connsiteY116" fmla="*/ 2433656 h 3123248"/>
              <a:gd name="connsiteX117" fmla="*/ 1562651 w 3875837"/>
              <a:gd name="connsiteY117" fmla="*/ 2438998 h 3123248"/>
              <a:gd name="connsiteX118" fmla="*/ 1564345 w 3875837"/>
              <a:gd name="connsiteY118" fmla="*/ 2446903 h 3123248"/>
              <a:gd name="connsiteX119" fmla="*/ 1593240 w 3875837"/>
              <a:gd name="connsiteY119" fmla="*/ 2446245 h 3123248"/>
              <a:gd name="connsiteX120" fmla="*/ 1625805 w 3875837"/>
              <a:gd name="connsiteY120" fmla="*/ 2445774 h 3123248"/>
              <a:gd name="connsiteX121" fmla="*/ 1626180 w 3875837"/>
              <a:gd name="connsiteY121" fmla="*/ 2439186 h 3123248"/>
              <a:gd name="connsiteX122" fmla="*/ 2880108 w 3875837"/>
              <a:gd name="connsiteY122" fmla="*/ 2798150 h 3123248"/>
              <a:gd name="connsiteX123" fmla="*/ 2875778 w 3875837"/>
              <a:gd name="connsiteY123" fmla="*/ 2810574 h 3123248"/>
              <a:gd name="connsiteX124" fmla="*/ 2916531 w 3875837"/>
              <a:gd name="connsiteY124" fmla="*/ 2834573 h 3123248"/>
              <a:gd name="connsiteX125" fmla="*/ 2962273 w 3875837"/>
              <a:gd name="connsiteY125" fmla="*/ 2862056 h 3123248"/>
              <a:gd name="connsiteX126" fmla="*/ 2968389 w 3875837"/>
              <a:gd name="connsiteY126" fmla="*/ 2853209 h 3123248"/>
              <a:gd name="connsiteX127" fmla="*/ 2880108 w 3875837"/>
              <a:gd name="connsiteY127" fmla="*/ 2798150 h 3123248"/>
              <a:gd name="connsiteX128" fmla="*/ 1027252 w 3875837"/>
              <a:gd name="connsiteY128" fmla="*/ 2181209 h 3123248"/>
              <a:gd name="connsiteX129" fmla="*/ 995311 w 3875837"/>
              <a:gd name="connsiteY129" fmla="*/ 2174433 h 3123248"/>
              <a:gd name="connsiteX130" fmla="*/ 992582 w 3875837"/>
              <a:gd name="connsiteY130" fmla="*/ 2183844 h 3123248"/>
              <a:gd name="connsiteX131" fmla="*/ 1055359 w 3875837"/>
              <a:gd name="connsiteY131" fmla="*/ 2200127 h 3123248"/>
              <a:gd name="connsiteX132" fmla="*/ 1057712 w 3875837"/>
              <a:gd name="connsiteY132" fmla="*/ 2192503 h 3123248"/>
              <a:gd name="connsiteX133" fmla="*/ 1027252 w 3875837"/>
              <a:gd name="connsiteY133" fmla="*/ 2181209 h 3123248"/>
              <a:gd name="connsiteX134" fmla="*/ 1781475 w 3875837"/>
              <a:gd name="connsiteY134" fmla="*/ 2400127 h 3123248"/>
              <a:gd name="connsiteX135" fmla="*/ 1709568 w 3875837"/>
              <a:gd name="connsiteY135" fmla="*/ 2397304 h 3123248"/>
              <a:gd name="connsiteX136" fmla="*/ 1571499 w 3875837"/>
              <a:gd name="connsiteY136" fmla="*/ 2398527 h 3123248"/>
              <a:gd name="connsiteX137" fmla="*/ 1571216 w 3875837"/>
              <a:gd name="connsiteY137" fmla="*/ 2404551 h 3123248"/>
              <a:gd name="connsiteX138" fmla="*/ 1727639 w 3875837"/>
              <a:gd name="connsiteY138" fmla="*/ 2410951 h 3123248"/>
              <a:gd name="connsiteX139" fmla="*/ 1770746 w 3875837"/>
              <a:gd name="connsiteY139" fmla="*/ 2414621 h 3123248"/>
              <a:gd name="connsiteX140" fmla="*/ 1654699 w 3875837"/>
              <a:gd name="connsiteY140" fmla="*/ 2436456 h 3123248"/>
              <a:gd name="connsiteX141" fmla="*/ 1656581 w 3875837"/>
              <a:gd name="connsiteY141" fmla="*/ 2443892 h 3123248"/>
              <a:gd name="connsiteX142" fmla="*/ 1807546 w 3875837"/>
              <a:gd name="connsiteY142" fmla="*/ 2428268 h 3123248"/>
              <a:gd name="connsiteX143" fmla="*/ 1864393 w 3875837"/>
              <a:gd name="connsiteY143" fmla="*/ 2427516 h 3123248"/>
              <a:gd name="connsiteX144" fmla="*/ 1569428 w 3875837"/>
              <a:gd name="connsiteY144" fmla="*/ 2489727 h 3123248"/>
              <a:gd name="connsiteX145" fmla="*/ 1570746 w 3875837"/>
              <a:gd name="connsiteY145" fmla="*/ 2495657 h 3123248"/>
              <a:gd name="connsiteX146" fmla="*/ 1713804 w 3875837"/>
              <a:gd name="connsiteY146" fmla="*/ 2472974 h 3123248"/>
              <a:gd name="connsiteX147" fmla="*/ 1568205 w 3875837"/>
              <a:gd name="connsiteY147" fmla="*/ 2519374 h 3123248"/>
              <a:gd name="connsiteX148" fmla="*/ 1569898 w 3875837"/>
              <a:gd name="connsiteY148" fmla="*/ 2525492 h 3123248"/>
              <a:gd name="connsiteX149" fmla="*/ 1723592 w 3875837"/>
              <a:gd name="connsiteY149" fmla="*/ 2489068 h 3123248"/>
              <a:gd name="connsiteX150" fmla="*/ 1614887 w 3875837"/>
              <a:gd name="connsiteY150" fmla="*/ 2541963 h 3123248"/>
              <a:gd name="connsiteX151" fmla="*/ 1618652 w 3875837"/>
              <a:gd name="connsiteY151" fmla="*/ 2548645 h 3123248"/>
              <a:gd name="connsiteX152" fmla="*/ 1739216 w 3875837"/>
              <a:gd name="connsiteY152" fmla="*/ 2496033 h 3123248"/>
              <a:gd name="connsiteX153" fmla="*/ 1829475 w 3875837"/>
              <a:gd name="connsiteY153" fmla="*/ 2460833 h 3123248"/>
              <a:gd name="connsiteX154" fmla="*/ 1847356 w 3875837"/>
              <a:gd name="connsiteY154" fmla="*/ 2455845 h 3123248"/>
              <a:gd name="connsiteX155" fmla="*/ 1805286 w 3875837"/>
              <a:gd name="connsiteY155" fmla="*/ 2471468 h 3123248"/>
              <a:gd name="connsiteX156" fmla="*/ 1597099 w 3875837"/>
              <a:gd name="connsiteY156" fmla="*/ 2589774 h 3123248"/>
              <a:gd name="connsiteX157" fmla="*/ 1505617 w 3875837"/>
              <a:gd name="connsiteY157" fmla="*/ 2660267 h 3123248"/>
              <a:gd name="connsiteX158" fmla="*/ 1406982 w 3875837"/>
              <a:gd name="connsiteY158" fmla="*/ 2731609 h 3123248"/>
              <a:gd name="connsiteX159" fmla="*/ 1357945 w 3875837"/>
              <a:gd name="connsiteY159" fmla="*/ 2775750 h 3123248"/>
              <a:gd name="connsiteX160" fmla="*/ 1298370 w 3875837"/>
              <a:gd name="connsiteY160" fmla="*/ 2804455 h 3123248"/>
              <a:gd name="connsiteX161" fmla="*/ 1228440 w 3875837"/>
              <a:gd name="connsiteY161" fmla="*/ 2838903 h 3123248"/>
              <a:gd name="connsiteX162" fmla="*/ 1174982 w 3875837"/>
              <a:gd name="connsiteY162" fmla="*/ 2830715 h 3123248"/>
              <a:gd name="connsiteX163" fmla="*/ 1172629 w 3875837"/>
              <a:gd name="connsiteY163" fmla="*/ 2821021 h 3123248"/>
              <a:gd name="connsiteX164" fmla="*/ 1148911 w 3875837"/>
              <a:gd name="connsiteY164" fmla="*/ 2809350 h 3123248"/>
              <a:gd name="connsiteX165" fmla="*/ 1198511 w 3875837"/>
              <a:gd name="connsiteY165" fmla="*/ 2752127 h 3123248"/>
              <a:gd name="connsiteX166" fmla="*/ 1273711 w 3875837"/>
              <a:gd name="connsiteY166" fmla="*/ 2728315 h 3123248"/>
              <a:gd name="connsiteX167" fmla="*/ 1270700 w 3875837"/>
              <a:gd name="connsiteY167" fmla="*/ 2721350 h 3123248"/>
              <a:gd name="connsiteX168" fmla="*/ 1200864 w 3875837"/>
              <a:gd name="connsiteY168" fmla="*/ 2735562 h 3123248"/>
              <a:gd name="connsiteX169" fmla="*/ 1195311 w 3875837"/>
              <a:gd name="connsiteY169" fmla="*/ 2734809 h 3123248"/>
              <a:gd name="connsiteX170" fmla="*/ 1176770 w 3875837"/>
              <a:gd name="connsiteY170" fmla="*/ 2735468 h 3123248"/>
              <a:gd name="connsiteX171" fmla="*/ 1176770 w 3875837"/>
              <a:gd name="connsiteY171" fmla="*/ 2715797 h 3123248"/>
              <a:gd name="connsiteX172" fmla="*/ 1179499 w 3875837"/>
              <a:gd name="connsiteY172" fmla="*/ 2707609 h 3123248"/>
              <a:gd name="connsiteX173" fmla="*/ 1223735 w 3875837"/>
              <a:gd name="connsiteY173" fmla="*/ 2692173 h 3123248"/>
              <a:gd name="connsiteX174" fmla="*/ 1269757 w 3875837"/>
              <a:gd name="connsiteY174" fmla="*/ 2675703 h 3123248"/>
              <a:gd name="connsiteX175" fmla="*/ 1293569 w 3875837"/>
              <a:gd name="connsiteY175" fmla="*/ 2666103 h 3123248"/>
              <a:gd name="connsiteX176" fmla="*/ 1289994 w 3875837"/>
              <a:gd name="connsiteY176" fmla="*/ 2660927 h 3123248"/>
              <a:gd name="connsiteX177" fmla="*/ 1256111 w 3875837"/>
              <a:gd name="connsiteY177" fmla="*/ 2665538 h 3123248"/>
              <a:gd name="connsiteX178" fmla="*/ 1221476 w 3875837"/>
              <a:gd name="connsiteY178" fmla="*/ 2678150 h 3123248"/>
              <a:gd name="connsiteX179" fmla="*/ 1197100 w 3875837"/>
              <a:gd name="connsiteY179" fmla="*/ 2684550 h 3123248"/>
              <a:gd name="connsiteX180" fmla="*/ 1183829 w 3875837"/>
              <a:gd name="connsiteY180" fmla="*/ 2680409 h 3123248"/>
              <a:gd name="connsiteX181" fmla="*/ 1169052 w 3875837"/>
              <a:gd name="connsiteY181" fmla="*/ 2671938 h 3123248"/>
              <a:gd name="connsiteX182" fmla="*/ 1170183 w 3875837"/>
              <a:gd name="connsiteY182" fmla="*/ 2665351 h 3123248"/>
              <a:gd name="connsiteX183" fmla="*/ 1168300 w 3875837"/>
              <a:gd name="connsiteY183" fmla="*/ 2655373 h 3123248"/>
              <a:gd name="connsiteX184" fmla="*/ 1167922 w 3875837"/>
              <a:gd name="connsiteY184" fmla="*/ 2645962 h 3123248"/>
              <a:gd name="connsiteX185" fmla="*/ 1180440 w 3875837"/>
              <a:gd name="connsiteY185" fmla="*/ 2638997 h 3123248"/>
              <a:gd name="connsiteX186" fmla="*/ 1226276 w 3875837"/>
              <a:gd name="connsiteY186" fmla="*/ 2627704 h 3123248"/>
              <a:gd name="connsiteX187" fmla="*/ 1243876 w 3875837"/>
              <a:gd name="connsiteY187" fmla="*/ 2619609 h 3123248"/>
              <a:gd name="connsiteX188" fmla="*/ 1239452 w 3875837"/>
              <a:gd name="connsiteY188" fmla="*/ 2614432 h 3123248"/>
              <a:gd name="connsiteX189" fmla="*/ 1214417 w 3875837"/>
              <a:gd name="connsiteY189" fmla="*/ 2617820 h 3123248"/>
              <a:gd name="connsiteX190" fmla="*/ 1206229 w 3875837"/>
              <a:gd name="connsiteY190" fmla="*/ 2619326 h 3123248"/>
              <a:gd name="connsiteX191" fmla="*/ 1179688 w 3875837"/>
              <a:gd name="connsiteY191" fmla="*/ 2603514 h 3123248"/>
              <a:gd name="connsiteX192" fmla="*/ 1208770 w 3875837"/>
              <a:gd name="connsiteY192" fmla="*/ 2589398 h 3123248"/>
              <a:gd name="connsiteX193" fmla="*/ 1210746 w 3875837"/>
              <a:gd name="connsiteY193" fmla="*/ 2583938 h 3123248"/>
              <a:gd name="connsiteX194" fmla="*/ 1200394 w 3875837"/>
              <a:gd name="connsiteY194" fmla="*/ 2579139 h 3123248"/>
              <a:gd name="connsiteX195" fmla="*/ 1199358 w 3875837"/>
              <a:gd name="connsiteY195" fmla="*/ 2578291 h 3123248"/>
              <a:gd name="connsiteX196" fmla="*/ 1191641 w 3875837"/>
              <a:gd name="connsiteY196" fmla="*/ 2526715 h 3123248"/>
              <a:gd name="connsiteX197" fmla="*/ 1235217 w 3875837"/>
              <a:gd name="connsiteY197" fmla="*/ 2505162 h 3123248"/>
              <a:gd name="connsiteX198" fmla="*/ 1296676 w 3875837"/>
              <a:gd name="connsiteY198" fmla="*/ 2520598 h 3123248"/>
              <a:gd name="connsiteX199" fmla="*/ 1408016 w 3875837"/>
              <a:gd name="connsiteY199" fmla="*/ 2530951 h 3123248"/>
              <a:gd name="connsiteX200" fmla="*/ 1409334 w 3875837"/>
              <a:gd name="connsiteY200" fmla="*/ 2522856 h 3123248"/>
              <a:gd name="connsiteX201" fmla="*/ 1306369 w 3875837"/>
              <a:gd name="connsiteY201" fmla="*/ 2508456 h 3123248"/>
              <a:gd name="connsiteX202" fmla="*/ 1266558 w 3875837"/>
              <a:gd name="connsiteY202" fmla="*/ 2497068 h 3123248"/>
              <a:gd name="connsiteX203" fmla="*/ 1265993 w 3875837"/>
              <a:gd name="connsiteY203" fmla="*/ 2496315 h 3123248"/>
              <a:gd name="connsiteX204" fmla="*/ 1260723 w 3875837"/>
              <a:gd name="connsiteY204" fmla="*/ 2457256 h 3123248"/>
              <a:gd name="connsiteX205" fmla="*/ 1275970 w 3875837"/>
              <a:gd name="connsiteY205" fmla="*/ 2456786 h 3123248"/>
              <a:gd name="connsiteX206" fmla="*/ 1295828 w 3875837"/>
              <a:gd name="connsiteY206" fmla="*/ 2452362 h 3123248"/>
              <a:gd name="connsiteX207" fmla="*/ 1361900 w 3875837"/>
              <a:gd name="connsiteY207" fmla="*/ 2461585 h 3123248"/>
              <a:gd name="connsiteX208" fmla="*/ 1362181 w 3875837"/>
              <a:gd name="connsiteY208" fmla="*/ 2453586 h 3123248"/>
              <a:gd name="connsiteX209" fmla="*/ 1329900 w 3875837"/>
              <a:gd name="connsiteY209" fmla="*/ 2447186 h 3123248"/>
              <a:gd name="connsiteX210" fmla="*/ 1305335 w 3875837"/>
              <a:gd name="connsiteY210" fmla="*/ 2444080 h 3123248"/>
              <a:gd name="connsiteX211" fmla="*/ 1303170 w 3875837"/>
              <a:gd name="connsiteY211" fmla="*/ 2441538 h 3123248"/>
              <a:gd name="connsiteX212" fmla="*/ 1305899 w 3875837"/>
              <a:gd name="connsiteY212" fmla="*/ 2411515 h 3123248"/>
              <a:gd name="connsiteX213" fmla="*/ 1339029 w 3875837"/>
              <a:gd name="connsiteY213" fmla="*/ 2410291 h 3123248"/>
              <a:gd name="connsiteX214" fmla="*/ 1384299 w 3875837"/>
              <a:gd name="connsiteY214" fmla="*/ 2415279 h 3123248"/>
              <a:gd name="connsiteX215" fmla="*/ 1386652 w 3875837"/>
              <a:gd name="connsiteY215" fmla="*/ 2407656 h 3123248"/>
              <a:gd name="connsiteX216" fmla="*/ 1324063 w 3875837"/>
              <a:gd name="connsiteY216" fmla="*/ 2398810 h 3123248"/>
              <a:gd name="connsiteX217" fmla="*/ 1353146 w 3875837"/>
              <a:gd name="connsiteY217" fmla="*/ 2377351 h 3123248"/>
              <a:gd name="connsiteX218" fmla="*/ 1389288 w 3875837"/>
              <a:gd name="connsiteY218" fmla="*/ 2358809 h 3123248"/>
              <a:gd name="connsiteX219" fmla="*/ 1434569 w 3875837"/>
              <a:gd name="connsiteY219" fmla="*/ 2351445 h 3123248"/>
              <a:gd name="connsiteX220" fmla="*/ 1481898 w 3875837"/>
              <a:gd name="connsiteY220" fmla="*/ 2355798 h 3123248"/>
              <a:gd name="connsiteX221" fmla="*/ 1600111 w 3875837"/>
              <a:gd name="connsiteY221" fmla="*/ 2376598 h 3123248"/>
              <a:gd name="connsiteX222" fmla="*/ 1781475 w 3875837"/>
              <a:gd name="connsiteY222" fmla="*/ 2400127 h 3123248"/>
              <a:gd name="connsiteX223" fmla="*/ 2458932 w 3875837"/>
              <a:gd name="connsiteY223" fmla="*/ 2585539 h 3123248"/>
              <a:gd name="connsiteX224" fmla="*/ 2450933 w 3875837"/>
              <a:gd name="connsiteY224" fmla="*/ 2593915 h 3123248"/>
              <a:gd name="connsiteX225" fmla="*/ 2488580 w 3875837"/>
              <a:gd name="connsiteY225" fmla="*/ 2631092 h 3123248"/>
              <a:gd name="connsiteX226" fmla="*/ 2526320 w 3875837"/>
              <a:gd name="connsiteY226" fmla="*/ 2654433 h 3123248"/>
              <a:gd name="connsiteX227" fmla="*/ 2533756 w 3875837"/>
              <a:gd name="connsiteY227" fmla="*/ 2643891 h 3123248"/>
              <a:gd name="connsiteX228" fmla="*/ 2502038 w 3875837"/>
              <a:gd name="connsiteY228" fmla="*/ 2618856 h 3123248"/>
              <a:gd name="connsiteX229" fmla="*/ 2458932 w 3875837"/>
              <a:gd name="connsiteY229" fmla="*/ 2585539 h 3123248"/>
              <a:gd name="connsiteX230" fmla="*/ 966040 w 3875837"/>
              <a:gd name="connsiteY230" fmla="*/ 2049351 h 3123248"/>
              <a:gd name="connsiteX231" fmla="*/ 1000111 w 3875837"/>
              <a:gd name="connsiteY231" fmla="*/ 2069021 h 3123248"/>
              <a:gd name="connsiteX232" fmla="*/ 1044630 w 3875837"/>
              <a:gd name="connsiteY232" fmla="*/ 2101587 h 3123248"/>
              <a:gd name="connsiteX233" fmla="*/ 1050935 w 3875837"/>
              <a:gd name="connsiteY233" fmla="*/ 2106481 h 3123248"/>
              <a:gd name="connsiteX234" fmla="*/ 963687 w 3875837"/>
              <a:gd name="connsiteY234" fmla="*/ 2060551 h 3123248"/>
              <a:gd name="connsiteX235" fmla="*/ 959547 w 3875837"/>
              <a:gd name="connsiteY235" fmla="*/ 2067986 h 3123248"/>
              <a:gd name="connsiteX236" fmla="*/ 1059312 w 3875837"/>
              <a:gd name="connsiteY236" fmla="*/ 2133303 h 3123248"/>
              <a:gd name="connsiteX237" fmla="*/ 978653 w 3875837"/>
              <a:gd name="connsiteY237" fmla="*/ 2095092 h 3123248"/>
              <a:gd name="connsiteX238" fmla="*/ 974512 w 3875837"/>
              <a:gd name="connsiteY238" fmla="*/ 2100927 h 3123248"/>
              <a:gd name="connsiteX239" fmla="*/ 1102793 w 3875837"/>
              <a:gd name="connsiteY239" fmla="*/ 2173398 h 3123248"/>
              <a:gd name="connsiteX240" fmla="*/ 1042088 w 3875837"/>
              <a:gd name="connsiteY240" fmla="*/ 2156457 h 3123248"/>
              <a:gd name="connsiteX241" fmla="*/ 1038982 w 3875837"/>
              <a:gd name="connsiteY241" fmla="*/ 2164363 h 3123248"/>
              <a:gd name="connsiteX242" fmla="*/ 1138181 w 3875837"/>
              <a:gd name="connsiteY242" fmla="*/ 2200692 h 3123248"/>
              <a:gd name="connsiteX243" fmla="*/ 1076346 w 3875837"/>
              <a:gd name="connsiteY243" fmla="*/ 2197210 h 3123248"/>
              <a:gd name="connsiteX244" fmla="*/ 1075311 w 3875837"/>
              <a:gd name="connsiteY244" fmla="*/ 2204927 h 3123248"/>
              <a:gd name="connsiteX245" fmla="*/ 1146370 w 3875837"/>
              <a:gd name="connsiteY245" fmla="*/ 2218103 h 3123248"/>
              <a:gd name="connsiteX246" fmla="*/ 1082653 w 3875837"/>
              <a:gd name="connsiteY246" fmla="*/ 2223186 h 3123248"/>
              <a:gd name="connsiteX247" fmla="*/ 958981 w 3875837"/>
              <a:gd name="connsiteY247" fmla="*/ 2267516 h 3123248"/>
              <a:gd name="connsiteX248" fmla="*/ 889617 w 3875837"/>
              <a:gd name="connsiteY248" fmla="*/ 2289351 h 3123248"/>
              <a:gd name="connsiteX249" fmla="*/ 816771 w 3875837"/>
              <a:gd name="connsiteY249" fmla="*/ 2313445 h 3123248"/>
              <a:gd name="connsiteX250" fmla="*/ 547219 w 3875837"/>
              <a:gd name="connsiteY250" fmla="*/ 2331797 h 3123248"/>
              <a:gd name="connsiteX251" fmla="*/ 490465 w 3875837"/>
              <a:gd name="connsiteY251" fmla="*/ 2318244 h 3123248"/>
              <a:gd name="connsiteX252" fmla="*/ 464582 w 3875837"/>
              <a:gd name="connsiteY252" fmla="*/ 2304410 h 3123248"/>
              <a:gd name="connsiteX253" fmla="*/ 462417 w 3875837"/>
              <a:gd name="connsiteY253" fmla="*/ 2298950 h 3123248"/>
              <a:gd name="connsiteX254" fmla="*/ 517759 w 3875837"/>
              <a:gd name="connsiteY254" fmla="*/ 2307609 h 3123248"/>
              <a:gd name="connsiteX255" fmla="*/ 555877 w 3875837"/>
              <a:gd name="connsiteY255" fmla="*/ 2309210 h 3123248"/>
              <a:gd name="connsiteX256" fmla="*/ 557194 w 3875837"/>
              <a:gd name="connsiteY256" fmla="*/ 2302151 h 3123248"/>
              <a:gd name="connsiteX257" fmla="*/ 509288 w 3875837"/>
              <a:gd name="connsiteY257" fmla="*/ 2290668 h 3123248"/>
              <a:gd name="connsiteX258" fmla="*/ 481617 w 3875837"/>
              <a:gd name="connsiteY258" fmla="*/ 2280033 h 3123248"/>
              <a:gd name="connsiteX259" fmla="*/ 468724 w 3875837"/>
              <a:gd name="connsiteY259" fmla="*/ 2280786 h 3123248"/>
              <a:gd name="connsiteX260" fmla="*/ 474936 w 3875837"/>
              <a:gd name="connsiteY260" fmla="*/ 2272785 h 3123248"/>
              <a:gd name="connsiteX261" fmla="*/ 543077 w 3875837"/>
              <a:gd name="connsiteY261" fmla="*/ 2242197 h 3123248"/>
              <a:gd name="connsiteX262" fmla="*/ 543359 w 3875837"/>
              <a:gd name="connsiteY262" fmla="*/ 2242104 h 3123248"/>
              <a:gd name="connsiteX263" fmla="*/ 558983 w 3875837"/>
              <a:gd name="connsiteY263" fmla="*/ 2244550 h 3123248"/>
              <a:gd name="connsiteX264" fmla="*/ 622982 w 3875837"/>
              <a:gd name="connsiteY264" fmla="*/ 2259327 h 3123248"/>
              <a:gd name="connsiteX265" fmla="*/ 624865 w 3875837"/>
              <a:gd name="connsiteY265" fmla="*/ 2250856 h 3123248"/>
              <a:gd name="connsiteX266" fmla="*/ 582041 w 3875837"/>
              <a:gd name="connsiteY266" fmla="*/ 2238621 h 3123248"/>
              <a:gd name="connsiteX267" fmla="*/ 518418 w 3875837"/>
              <a:gd name="connsiteY267" fmla="*/ 2224409 h 3123248"/>
              <a:gd name="connsiteX268" fmla="*/ 566700 w 3875837"/>
              <a:gd name="connsiteY268" fmla="*/ 2198715 h 3123248"/>
              <a:gd name="connsiteX269" fmla="*/ 607829 w 3875837"/>
              <a:gd name="connsiteY269" fmla="*/ 2203327 h 3123248"/>
              <a:gd name="connsiteX270" fmla="*/ 632958 w 3875837"/>
              <a:gd name="connsiteY270" fmla="*/ 2209727 h 3123248"/>
              <a:gd name="connsiteX271" fmla="*/ 636442 w 3875837"/>
              <a:gd name="connsiteY271" fmla="*/ 2199280 h 3123248"/>
              <a:gd name="connsiteX272" fmla="*/ 616206 w 3875837"/>
              <a:gd name="connsiteY272" fmla="*/ 2194105 h 3123248"/>
              <a:gd name="connsiteX273" fmla="*/ 595406 w 3875837"/>
              <a:gd name="connsiteY273" fmla="*/ 2188175 h 3123248"/>
              <a:gd name="connsiteX274" fmla="*/ 579406 w 3875837"/>
              <a:gd name="connsiteY274" fmla="*/ 2170291 h 3123248"/>
              <a:gd name="connsiteX275" fmla="*/ 621100 w 3875837"/>
              <a:gd name="connsiteY275" fmla="*/ 2178104 h 3123248"/>
              <a:gd name="connsiteX276" fmla="*/ 652724 w 3875837"/>
              <a:gd name="connsiteY276" fmla="*/ 2184974 h 3123248"/>
              <a:gd name="connsiteX277" fmla="*/ 653006 w 3875837"/>
              <a:gd name="connsiteY277" fmla="*/ 2184974 h 3123248"/>
              <a:gd name="connsiteX278" fmla="*/ 683124 w 3875837"/>
              <a:gd name="connsiteY278" fmla="*/ 2197491 h 3123248"/>
              <a:gd name="connsiteX279" fmla="*/ 686889 w 3875837"/>
              <a:gd name="connsiteY279" fmla="*/ 2187328 h 3123248"/>
              <a:gd name="connsiteX280" fmla="*/ 616017 w 3875837"/>
              <a:gd name="connsiteY280" fmla="*/ 2157021 h 3123248"/>
              <a:gd name="connsiteX281" fmla="*/ 598512 w 3875837"/>
              <a:gd name="connsiteY281" fmla="*/ 2139327 h 3123248"/>
              <a:gd name="connsiteX282" fmla="*/ 634559 w 3875837"/>
              <a:gd name="connsiteY282" fmla="*/ 2125210 h 3123248"/>
              <a:gd name="connsiteX283" fmla="*/ 639735 w 3875837"/>
              <a:gd name="connsiteY283" fmla="*/ 2117115 h 3123248"/>
              <a:gd name="connsiteX284" fmla="*/ 686136 w 3875837"/>
              <a:gd name="connsiteY284" fmla="*/ 2104786 h 3123248"/>
              <a:gd name="connsiteX285" fmla="*/ 689900 w 3875837"/>
              <a:gd name="connsiteY285" fmla="*/ 2098480 h 3123248"/>
              <a:gd name="connsiteX286" fmla="*/ 750888 w 3875837"/>
              <a:gd name="connsiteY286" fmla="*/ 2108550 h 3123248"/>
              <a:gd name="connsiteX287" fmla="*/ 775264 w 3875837"/>
              <a:gd name="connsiteY287" fmla="*/ 2108362 h 3123248"/>
              <a:gd name="connsiteX288" fmla="*/ 815453 w 3875837"/>
              <a:gd name="connsiteY288" fmla="*/ 2124645 h 3123248"/>
              <a:gd name="connsiteX289" fmla="*/ 877476 w 3875837"/>
              <a:gd name="connsiteY289" fmla="*/ 2153068 h 3123248"/>
              <a:gd name="connsiteX290" fmla="*/ 881052 w 3875837"/>
              <a:gd name="connsiteY290" fmla="*/ 2143845 h 3123248"/>
              <a:gd name="connsiteX291" fmla="*/ 793711 w 3875837"/>
              <a:gd name="connsiteY291" fmla="*/ 2102716 h 3123248"/>
              <a:gd name="connsiteX292" fmla="*/ 752300 w 3875837"/>
              <a:gd name="connsiteY292" fmla="*/ 2090105 h 3123248"/>
              <a:gd name="connsiteX293" fmla="*/ 773101 w 3875837"/>
              <a:gd name="connsiteY293" fmla="*/ 2084362 h 3123248"/>
              <a:gd name="connsiteX294" fmla="*/ 776582 w 3875837"/>
              <a:gd name="connsiteY294" fmla="*/ 2077022 h 3123248"/>
              <a:gd name="connsiteX295" fmla="*/ 812253 w 3875837"/>
              <a:gd name="connsiteY295" fmla="*/ 2072974 h 3123248"/>
              <a:gd name="connsiteX296" fmla="*/ 816394 w 3875837"/>
              <a:gd name="connsiteY296" fmla="*/ 2065445 h 3123248"/>
              <a:gd name="connsiteX297" fmla="*/ 874088 w 3875837"/>
              <a:gd name="connsiteY297" fmla="*/ 2079374 h 3123248"/>
              <a:gd name="connsiteX298" fmla="*/ 880771 w 3875837"/>
              <a:gd name="connsiteY298" fmla="*/ 2069963 h 3123248"/>
              <a:gd name="connsiteX299" fmla="*/ 867782 w 3875837"/>
              <a:gd name="connsiteY299" fmla="*/ 2035139 h 3123248"/>
              <a:gd name="connsiteX300" fmla="*/ 925852 w 3875837"/>
              <a:gd name="connsiteY300" fmla="*/ 2062527 h 3123248"/>
              <a:gd name="connsiteX301" fmla="*/ 934041 w 3875837"/>
              <a:gd name="connsiteY301" fmla="*/ 2052645 h 3123248"/>
              <a:gd name="connsiteX302" fmla="*/ 966040 w 3875837"/>
              <a:gd name="connsiteY302" fmla="*/ 2049351 h 3123248"/>
              <a:gd name="connsiteX303" fmla="*/ 2672484 w 3875837"/>
              <a:gd name="connsiteY303" fmla="*/ 2560690 h 3123248"/>
              <a:gd name="connsiteX304" fmla="*/ 2663073 w 3875837"/>
              <a:gd name="connsiteY304" fmla="*/ 2574809 h 3123248"/>
              <a:gd name="connsiteX305" fmla="*/ 2706272 w 3875837"/>
              <a:gd name="connsiteY305" fmla="*/ 2607373 h 3123248"/>
              <a:gd name="connsiteX306" fmla="*/ 2745237 w 3875837"/>
              <a:gd name="connsiteY306" fmla="*/ 2635609 h 3123248"/>
              <a:gd name="connsiteX307" fmla="*/ 2752860 w 3875837"/>
              <a:gd name="connsiteY307" fmla="*/ 2625443 h 3123248"/>
              <a:gd name="connsiteX308" fmla="*/ 2672484 w 3875837"/>
              <a:gd name="connsiteY308" fmla="*/ 2560690 h 3123248"/>
              <a:gd name="connsiteX309" fmla="*/ 2744126 w 3875837"/>
              <a:gd name="connsiteY309" fmla="*/ 2547839 h 3123248"/>
              <a:gd name="connsiteX310" fmla="*/ 2839355 w 3875837"/>
              <a:gd name="connsiteY310" fmla="*/ 2613209 h 3123248"/>
              <a:gd name="connsiteX311" fmla="*/ 2985989 w 3875837"/>
              <a:gd name="connsiteY311" fmla="*/ 2744032 h 3123248"/>
              <a:gd name="connsiteX312" fmla="*/ 3218084 w 3875837"/>
              <a:gd name="connsiteY312" fmla="*/ 2933115 h 3123248"/>
              <a:gd name="connsiteX313" fmla="*/ 3120483 w 3875837"/>
              <a:gd name="connsiteY313" fmla="*/ 2867137 h 3123248"/>
              <a:gd name="connsiteX314" fmla="*/ 2927260 w 3875837"/>
              <a:gd name="connsiteY314" fmla="*/ 2749868 h 3123248"/>
              <a:gd name="connsiteX315" fmla="*/ 2921613 w 3875837"/>
              <a:gd name="connsiteY315" fmla="*/ 2758055 h 3123248"/>
              <a:gd name="connsiteX316" fmla="*/ 3134035 w 3875837"/>
              <a:gd name="connsiteY316" fmla="*/ 2901397 h 3123248"/>
              <a:gd name="connsiteX317" fmla="*/ 3190789 w 3875837"/>
              <a:gd name="connsiteY317" fmla="*/ 2943655 h 3123248"/>
              <a:gd name="connsiteX318" fmla="*/ 3010366 w 3875837"/>
              <a:gd name="connsiteY318" fmla="*/ 2874009 h 3123248"/>
              <a:gd name="connsiteX319" fmla="*/ 3006601 w 3875837"/>
              <a:gd name="connsiteY319" fmla="*/ 2885961 h 3123248"/>
              <a:gd name="connsiteX320" fmla="*/ 3230131 w 3875837"/>
              <a:gd name="connsiteY320" fmla="*/ 2994291 h 3123248"/>
              <a:gd name="connsiteX321" fmla="*/ 3309847 w 3875837"/>
              <a:gd name="connsiteY321" fmla="*/ 3042290 h 3123248"/>
              <a:gd name="connsiteX322" fmla="*/ 2845660 w 3875837"/>
              <a:gd name="connsiteY322" fmla="*/ 2874666 h 3123248"/>
              <a:gd name="connsiteX323" fmla="*/ 2842366 w 3875837"/>
              <a:gd name="connsiteY323" fmla="*/ 2884078 h 3123248"/>
              <a:gd name="connsiteX324" fmla="*/ 3061095 w 3875837"/>
              <a:gd name="connsiteY324" fmla="*/ 2975844 h 3123248"/>
              <a:gd name="connsiteX325" fmla="*/ 2818555 w 3875837"/>
              <a:gd name="connsiteY325" fmla="*/ 2914949 h 3123248"/>
              <a:gd name="connsiteX326" fmla="*/ 2815637 w 3875837"/>
              <a:gd name="connsiteY326" fmla="*/ 2924926 h 3123248"/>
              <a:gd name="connsiteX327" fmla="*/ 3061000 w 3875837"/>
              <a:gd name="connsiteY327" fmla="*/ 3006714 h 3123248"/>
              <a:gd name="connsiteX328" fmla="*/ 2864202 w 3875837"/>
              <a:gd name="connsiteY328" fmla="*/ 2986574 h 3123248"/>
              <a:gd name="connsiteX329" fmla="*/ 2863731 w 3875837"/>
              <a:gd name="connsiteY329" fmla="*/ 2999091 h 3123248"/>
              <a:gd name="connsiteX330" fmla="*/ 3076908 w 3875837"/>
              <a:gd name="connsiteY330" fmla="*/ 3029867 h 3123248"/>
              <a:gd name="connsiteX331" fmla="*/ 3232860 w 3875837"/>
              <a:gd name="connsiteY331" fmla="*/ 3058573 h 3123248"/>
              <a:gd name="connsiteX332" fmla="*/ 3262037 w 3875837"/>
              <a:gd name="connsiteY332" fmla="*/ 3067043 h 3123248"/>
              <a:gd name="connsiteX333" fmla="*/ 3189942 w 3875837"/>
              <a:gd name="connsiteY333" fmla="*/ 3052456 h 3123248"/>
              <a:gd name="connsiteX334" fmla="*/ 2798225 w 3875837"/>
              <a:gd name="connsiteY334" fmla="*/ 3037678 h 3123248"/>
              <a:gd name="connsiteX335" fmla="*/ 2610084 w 3875837"/>
              <a:gd name="connsiteY335" fmla="*/ 3056974 h 3123248"/>
              <a:gd name="connsiteX336" fmla="*/ 2411308 w 3875837"/>
              <a:gd name="connsiteY336" fmla="*/ 3071184 h 3123248"/>
              <a:gd name="connsiteX337" fmla="*/ 2305049 w 3875837"/>
              <a:gd name="connsiteY337" fmla="*/ 3090384 h 3123248"/>
              <a:gd name="connsiteX338" fmla="*/ 2197474 w 3875837"/>
              <a:gd name="connsiteY338" fmla="*/ 3078996 h 3123248"/>
              <a:gd name="connsiteX339" fmla="*/ 2070414 w 3875837"/>
              <a:gd name="connsiteY339" fmla="*/ 3066573 h 3123248"/>
              <a:gd name="connsiteX340" fmla="*/ 2003026 w 3875837"/>
              <a:gd name="connsiteY340" fmla="*/ 3009067 h 3123248"/>
              <a:gd name="connsiteX341" fmla="*/ 2008110 w 3875837"/>
              <a:gd name="connsiteY341" fmla="*/ 2993538 h 3123248"/>
              <a:gd name="connsiteX342" fmla="*/ 1985145 w 3875837"/>
              <a:gd name="connsiteY342" fmla="*/ 2956926 h 3123248"/>
              <a:gd name="connsiteX343" fmla="*/ 2103450 w 3875837"/>
              <a:gd name="connsiteY343" fmla="*/ 2920032 h 3123248"/>
              <a:gd name="connsiteX344" fmla="*/ 2228532 w 3875837"/>
              <a:gd name="connsiteY344" fmla="*/ 2951749 h 3123248"/>
              <a:gd name="connsiteX345" fmla="*/ 2230320 w 3875837"/>
              <a:gd name="connsiteY345" fmla="*/ 2939420 h 3123248"/>
              <a:gd name="connsiteX346" fmla="*/ 2120861 w 3875837"/>
              <a:gd name="connsiteY346" fmla="*/ 2899044 h 3123248"/>
              <a:gd name="connsiteX347" fmla="*/ 2113803 w 3875837"/>
              <a:gd name="connsiteY347" fmla="*/ 2893302 h 3123248"/>
              <a:gd name="connsiteX348" fmla="*/ 2087449 w 3875837"/>
              <a:gd name="connsiteY348" fmla="*/ 2878244 h 3123248"/>
              <a:gd name="connsiteX349" fmla="*/ 2104391 w 3875837"/>
              <a:gd name="connsiteY349" fmla="*/ 2850949 h 3123248"/>
              <a:gd name="connsiteX350" fmla="*/ 2115215 w 3875837"/>
              <a:gd name="connsiteY350" fmla="*/ 2841914 h 3123248"/>
              <a:gd name="connsiteX351" fmla="*/ 2190038 w 3875837"/>
              <a:gd name="connsiteY351" fmla="*/ 2858574 h 3123248"/>
              <a:gd name="connsiteX352" fmla="*/ 2268250 w 3875837"/>
              <a:gd name="connsiteY352" fmla="*/ 2875326 h 3123248"/>
              <a:gd name="connsiteX353" fmla="*/ 2309567 w 3875837"/>
              <a:gd name="connsiteY353" fmla="*/ 2882573 h 3123248"/>
              <a:gd name="connsiteX354" fmla="*/ 2309002 w 3875837"/>
              <a:gd name="connsiteY354" fmla="*/ 2872314 h 3123248"/>
              <a:gd name="connsiteX355" fmla="*/ 2257897 w 3875837"/>
              <a:gd name="connsiteY355" fmla="*/ 2849538 h 3123248"/>
              <a:gd name="connsiteX356" fmla="*/ 2198697 w 3875837"/>
              <a:gd name="connsiteY356" fmla="*/ 2837209 h 3123248"/>
              <a:gd name="connsiteX357" fmla="*/ 2159261 w 3875837"/>
              <a:gd name="connsiteY357" fmla="*/ 2825161 h 3123248"/>
              <a:gd name="connsiteX358" fmla="*/ 2144391 w 3875837"/>
              <a:gd name="connsiteY358" fmla="*/ 2808032 h 3123248"/>
              <a:gd name="connsiteX359" fmla="*/ 2131121 w 3875837"/>
              <a:gd name="connsiteY359" fmla="*/ 2783467 h 3123248"/>
              <a:gd name="connsiteX360" fmla="*/ 2138368 w 3875837"/>
              <a:gd name="connsiteY360" fmla="*/ 2775279 h 3123248"/>
              <a:gd name="connsiteX361" fmla="*/ 2144297 w 3875837"/>
              <a:gd name="connsiteY361" fmla="*/ 2759750 h 3123248"/>
              <a:gd name="connsiteX362" fmla="*/ 2151920 w 3875837"/>
              <a:gd name="connsiteY362" fmla="*/ 2746290 h 3123248"/>
              <a:gd name="connsiteX363" fmla="*/ 2175355 w 3875837"/>
              <a:gd name="connsiteY363" fmla="*/ 2747326 h 3123248"/>
              <a:gd name="connsiteX364" fmla="*/ 2248861 w 3875837"/>
              <a:gd name="connsiteY364" fmla="*/ 2771044 h 3123248"/>
              <a:gd name="connsiteX365" fmla="*/ 2280297 w 3875837"/>
              <a:gd name="connsiteY365" fmla="*/ 2774998 h 3123248"/>
              <a:gd name="connsiteX366" fmla="*/ 2278602 w 3875837"/>
              <a:gd name="connsiteY366" fmla="*/ 2764079 h 3123248"/>
              <a:gd name="connsiteX367" fmla="*/ 2240768 w 3875837"/>
              <a:gd name="connsiteY367" fmla="*/ 2747233 h 3123248"/>
              <a:gd name="connsiteX368" fmla="*/ 2228062 w 3875837"/>
              <a:gd name="connsiteY368" fmla="*/ 2742244 h 3123248"/>
              <a:gd name="connsiteX369" fmla="*/ 2204720 w 3875837"/>
              <a:gd name="connsiteY369" fmla="*/ 2697256 h 3123248"/>
              <a:gd name="connsiteX370" fmla="*/ 2257427 w 3875837"/>
              <a:gd name="connsiteY370" fmla="*/ 2702621 h 3123248"/>
              <a:gd name="connsiteX371" fmla="*/ 2264862 w 3875837"/>
              <a:gd name="connsiteY371" fmla="*/ 2696691 h 3123248"/>
              <a:gd name="connsiteX372" fmla="*/ 2254602 w 3875837"/>
              <a:gd name="connsiteY372" fmla="*/ 2681067 h 3123248"/>
              <a:gd name="connsiteX373" fmla="*/ 2253944 w 3875837"/>
              <a:gd name="connsiteY373" fmla="*/ 2678902 h 3123248"/>
              <a:gd name="connsiteX374" fmla="*/ 2287637 w 3875837"/>
              <a:gd name="connsiteY374" fmla="*/ 2600409 h 3123248"/>
              <a:gd name="connsiteX375" fmla="*/ 2366885 w 3875837"/>
              <a:gd name="connsiteY375" fmla="*/ 2608032 h 3123248"/>
              <a:gd name="connsiteX376" fmla="*/ 2439073 w 3875837"/>
              <a:gd name="connsiteY376" fmla="*/ 2682385 h 3123248"/>
              <a:gd name="connsiteX377" fmla="*/ 2585049 w 3875837"/>
              <a:gd name="connsiteY377" fmla="*/ 2792785 h 3123248"/>
              <a:gd name="connsiteX378" fmla="*/ 2593896 w 3875837"/>
              <a:gd name="connsiteY378" fmla="*/ 2782714 h 3123248"/>
              <a:gd name="connsiteX379" fmla="*/ 2462979 w 3875837"/>
              <a:gd name="connsiteY379" fmla="*/ 2674008 h 3123248"/>
              <a:gd name="connsiteX380" fmla="*/ 2417426 w 3875837"/>
              <a:gd name="connsiteY380" fmla="*/ 2623938 h 3123248"/>
              <a:gd name="connsiteX381" fmla="*/ 2417332 w 3875837"/>
              <a:gd name="connsiteY381" fmla="*/ 2622338 h 3123248"/>
              <a:gd name="connsiteX382" fmla="*/ 2443686 w 3875837"/>
              <a:gd name="connsiteY382" fmla="*/ 2563421 h 3123248"/>
              <a:gd name="connsiteX383" fmla="*/ 2465238 w 3875837"/>
              <a:gd name="connsiteY383" fmla="*/ 2575844 h 3123248"/>
              <a:gd name="connsiteX384" fmla="*/ 2496672 w 3875837"/>
              <a:gd name="connsiteY384" fmla="*/ 2586856 h 3123248"/>
              <a:gd name="connsiteX385" fmla="*/ 2580720 w 3875837"/>
              <a:gd name="connsiteY385" fmla="*/ 2656691 h 3123248"/>
              <a:gd name="connsiteX386" fmla="*/ 2588061 w 3875837"/>
              <a:gd name="connsiteY386" fmla="*/ 2645868 h 3123248"/>
              <a:gd name="connsiteX387" fmla="*/ 2548720 w 3875837"/>
              <a:gd name="connsiteY387" fmla="*/ 2609162 h 3123248"/>
              <a:gd name="connsiteX388" fmla="*/ 2517190 w 3875837"/>
              <a:gd name="connsiteY388" fmla="*/ 2583655 h 3123248"/>
              <a:gd name="connsiteX389" fmla="*/ 2516437 w 3875837"/>
              <a:gd name="connsiteY389" fmla="*/ 2578291 h 3123248"/>
              <a:gd name="connsiteX390" fmla="*/ 2546084 w 3875837"/>
              <a:gd name="connsiteY390" fmla="*/ 2538855 h 3123248"/>
              <a:gd name="connsiteX391" fmla="*/ 2593237 w 3875837"/>
              <a:gd name="connsiteY391" fmla="*/ 2565774 h 3123248"/>
              <a:gd name="connsiteX392" fmla="*/ 2651966 w 3875837"/>
              <a:gd name="connsiteY392" fmla="*/ 2611796 h 3123248"/>
              <a:gd name="connsiteX393" fmla="*/ 2661849 w 3875837"/>
              <a:gd name="connsiteY393" fmla="*/ 2603138 h 3123248"/>
              <a:gd name="connsiteX394" fmla="*/ 2582507 w 3875837"/>
              <a:gd name="connsiteY394" fmla="*/ 2536879 h 3123248"/>
              <a:gd name="connsiteX395" fmla="*/ 2641520 w 3875837"/>
              <a:gd name="connsiteY395" fmla="*/ 2532173 h 3123248"/>
              <a:gd name="connsiteX396" fmla="*/ 2707872 w 3875837"/>
              <a:gd name="connsiteY396" fmla="*/ 2537539 h 3123248"/>
              <a:gd name="connsiteX397" fmla="*/ 2744126 w 3875837"/>
              <a:gd name="connsiteY397" fmla="*/ 2547839 h 3123248"/>
              <a:gd name="connsiteX398" fmla="*/ 370006 w 3875837"/>
              <a:gd name="connsiteY398" fmla="*/ 1773929 h 3123248"/>
              <a:gd name="connsiteX399" fmla="*/ 312771 w 3875837"/>
              <a:gd name="connsiteY399" fmla="*/ 1759187 h 3123248"/>
              <a:gd name="connsiteX400" fmla="*/ 311077 w 3875837"/>
              <a:gd name="connsiteY400" fmla="*/ 1765116 h 3123248"/>
              <a:gd name="connsiteX401" fmla="*/ 423736 w 3875837"/>
              <a:gd name="connsiteY401" fmla="*/ 1800316 h 3123248"/>
              <a:gd name="connsiteX402" fmla="*/ 425053 w 3875837"/>
              <a:gd name="connsiteY402" fmla="*/ 1795799 h 3123248"/>
              <a:gd name="connsiteX403" fmla="*/ 370006 w 3875837"/>
              <a:gd name="connsiteY403" fmla="*/ 1773929 h 3123248"/>
              <a:gd name="connsiteX404" fmla="*/ 270371 w 3875837"/>
              <a:gd name="connsiteY404" fmla="*/ 1741669 h 3123248"/>
              <a:gd name="connsiteX405" fmla="*/ 254419 w 3875837"/>
              <a:gd name="connsiteY405" fmla="*/ 1738199 h 3123248"/>
              <a:gd name="connsiteX406" fmla="*/ 251689 w 3875837"/>
              <a:gd name="connsiteY406" fmla="*/ 1743752 h 3123248"/>
              <a:gd name="connsiteX407" fmla="*/ 282842 w 3875837"/>
              <a:gd name="connsiteY407" fmla="*/ 1757775 h 3123248"/>
              <a:gd name="connsiteX408" fmla="*/ 285477 w 3875837"/>
              <a:gd name="connsiteY408" fmla="*/ 1748740 h 3123248"/>
              <a:gd name="connsiteX409" fmla="*/ 270371 w 3875837"/>
              <a:gd name="connsiteY409" fmla="*/ 1741669 h 3123248"/>
              <a:gd name="connsiteX410" fmla="*/ 461053 w 3875837"/>
              <a:gd name="connsiteY410" fmla="*/ 1788069 h 3123248"/>
              <a:gd name="connsiteX411" fmla="*/ 413289 w 3875837"/>
              <a:gd name="connsiteY411" fmla="*/ 1776128 h 3123248"/>
              <a:gd name="connsiteX412" fmla="*/ 411596 w 3875837"/>
              <a:gd name="connsiteY412" fmla="*/ 1782057 h 3123248"/>
              <a:gd name="connsiteX413" fmla="*/ 504771 w 3875837"/>
              <a:gd name="connsiteY413" fmla="*/ 1811892 h 3123248"/>
              <a:gd name="connsiteX414" fmla="*/ 506843 w 3875837"/>
              <a:gd name="connsiteY414" fmla="*/ 1805869 h 3123248"/>
              <a:gd name="connsiteX415" fmla="*/ 461053 w 3875837"/>
              <a:gd name="connsiteY415" fmla="*/ 1788069 h 3123248"/>
              <a:gd name="connsiteX416" fmla="*/ 199171 w 3875837"/>
              <a:gd name="connsiteY416" fmla="*/ 1701022 h 3123248"/>
              <a:gd name="connsiteX417" fmla="*/ 197101 w 3875837"/>
              <a:gd name="connsiteY417" fmla="*/ 1707139 h 3123248"/>
              <a:gd name="connsiteX418" fmla="*/ 243124 w 3875837"/>
              <a:gd name="connsiteY418" fmla="*/ 1724740 h 3123248"/>
              <a:gd name="connsiteX419" fmla="*/ 245666 w 3875837"/>
              <a:gd name="connsiteY419" fmla="*/ 1717491 h 3123248"/>
              <a:gd name="connsiteX420" fmla="*/ 219596 w 3875837"/>
              <a:gd name="connsiteY420" fmla="*/ 1707421 h 3123248"/>
              <a:gd name="connsiteX421" fmla="*/ 199171 w 3875837"/>
              <a:gd name="connsiteY421" fmla="*/ 1701022 h 3123248"/>
              <a:gd name="connsiteX422" fmla="*/ 263924 w 3875837"/>
              <a:gd name="connsiteY422" fmla="*/ 1718434 h 3123248"/>
              <a:gd name="connsiteX423" fmla="*/ 261383 w 3875837"/>
              <a:gd name="connsiteY423" fmla="*/ 1722292 h 3123248"/>
              <a:gd name="connsiteX424" fmla="*/ 282654 w 3875837"/>
              <a:gd name="connsiteY424" fmla="*/ 1733680 h 3123248"/>
              <a:gd name="connsiteX425" fmla="*/ 319924 w 3875837"/>
              <a:gd name="connsiteY425" fmla="*/ 1745163 h 3123248"/>
              <a:gd name="connsiteX426" fmla="*/ 321054 w 3875837"/>
              <a:gd name="connsiteY426" fmla="*/ 1741210 h 3123248"/>
              <a:gd name="connsiteX427" fmla="*/ 286230 w 3875837"/>
              <a:gd name="connsiteY427" fmla="*/ 1727845 h 3123248"/>
              <a:gd name="connsiteX428" fmla="*/ 263924 w 3875837"/>
              <a:gd name="connsiteY428" fmla="*/ 1718434 h 3123248"/>
              <a:gd name="connsiteX429" fmla="*/ 488583 w 3875837"/>
              <a:gd name="connsiteY429" fmla="*/ 1765210 h 3123248"/>
              <a:gd name="connsiteX430" fmla="*/ 485759 w 3875837"/>
              <a:gd name="connsiteY430" fmla="*/ 1771327 h 3123248"/>
              <a:gd name="connsiteX431" fmla="*/ 567170 w 3875837"/>
              <a:gd name="connsiteY431" fmla="*/ 1797586 h 3123248"/>
              <a:gd name="connsiteX432" fmla="*/ 568770 w 3875837"/>
              <a:gd name="connsiteY432" fmla="*/ 1790622 h 3123248"/>
              <a:gd name="connsiteX433" fmla="*/ 528394 w 3875837"/>
              <a:gd name="connsiteY433" fmla="*/ 1778857 h 3123248"/>
              <a:gd name="connsiteX434" fmla="*/ 488583 w 3875837"/>
              <a:gd name="connsiteY434" fmla="*/ 1765210 h 3123248"/>
              <a:gd name="connsiteX435" fmla="*/ 1406887 w 3875837"/>
              <a:gd name="connsiteY435" fmla="*/ 2033445 h 3123248"/>
              <a:gd name="connsiteX436" fmla="*/ 1404723 w 3875837"/>
              <a:gd name="connsiteY436" fmla="*/ 2040693 h 3123248"/>
              <a:gd name="connsiteX437" fmla="*/ 1415735 w 3875837"/>
              <a:gd name="connsiteY437" fmla="*/ 2047752 h 3123248"/>
              <a:gd name="connsiteX438" fmla="*/ 1427687 w 3875837"/>
              <a:gd name="connsiteY438" fmla="*/ 2057068 h 3123248"/>
              <a:gd name="connsiteX439" fmla="*/ 1433806 w 3875837"/>
              <a:gd name="connsiteY439" fmla="*/ 2056128 h 3123248"/>
              <a:gd name="connsiteX440" fmla="*/ 1423923 w 3875837"/>
              <a:gd name="connsiteY440" fmla="*/ 2041727 h 3123248"/>
              <a:gd name="connsiteX441" fmla="*/ 1406887 w 3875837"/>
              <a:gd name="connsiteY441" fmla="*/ 2033445 h 3123248"/>
              <a:gd name="connsiteX442" fmla="*/ 473971 w 3875837"/>
              <a:gd name="connsiteY442" fmla="*/ 1743046 h 3123248"/>
              <a:gd name="connsiteX443" fmla="*/ 457618 w 3875837"/>
              <a:gd name="connsiteY443" fmla="*/ 1738293 h 3123248"/>
              <a:gd name="connsiteX444" fmla="*/ 455265 w 3875837"/>
              <a:gd name="connsiteY444" fmla="*/ 1744033 h 3123248"/>
              <a:gd name="connsiteX445" fmla="*/ 485947 w 3875837"/>
              <a:gd name="connsiteY445" fmla="*/ 1757398 h 3123248"/>
              <a:gd name="connsiteX446" fmla="*/ 489900 w 3875837"/>
              <a:gd name="connsiteY446" fmla="*/ 1749492 h 3123248"/>
              <a:gd name="connsiteX447" fmla="*/ 473971 w 3875837"/>
              <a:gd name="connsiteY447" fmla="*/ 1743046 h 3123248"/>
              <a:gd name="connsiteX448" fmla="*/ 527641 w 3875837"/>
              <a:gd name="connsiteY448" fmla="*/ 1750057 h 3123248"/>
              <a:gd name="connsiteX449" fmla="*/ 523207 w 3875837"/>
              <a:gd name="connsiteY449" fmla="*/ 1749622 h 3123248"/>
              <a:gd name="connsiteX450" fmla="*/ 522089 w 3875837"/>
              <a:gd name="connsiteY450" fmla="*/ 1753915 h 3123248"/>
              <a:gd name="connsiteX451" fmla="*/ 543076 w 3875837"/>
              <a:gd name="connsiteY451" fmla="*/ 1768128 h 3123248"/>
              <a:gd name="connsiteX452" fmla="*/ 582135 w 3875837"/>
              <a:gd name="connsiteY452" fmla="*/ 1785257 h 3123248"/>
              <a:gd name="connsiteX453" fmla="*/ 584394 w 3875837"/>
              <a:gd name="connsiteY453" fmla="*/ 1778199 h 3123248"/>
              <a:gd name="connsiteX454" fmla="*/ 556348 w 3875837"/>
              <a:gd name="connsiteY454" fmla="*/ 1763516 h 3123248"/>
              <a:gd name="connsiteX455" fmla="*/ 527641 w 3875837"/>
              <a:gd name="connsiteY455" fmla="*/ 1750057 h 3123248"/>
              <a:gd name="connsiteX456" fmla="*/ 1609804 w 3875837"/>
              <a:gd name="connsiteY456" fmla="*/ 2085399 h 3123248"/>
              <a:gd name="connsiteX457" fmla="*/ 1604086 w 3875837"/>
              <a:gd name="connsiteY457" fmla="*/ 2084164 h 3123248"/>
              <a:gd name="connsiteX458" fmla="*/ 1601897 w 3875837"/>
              <a:gd name="connsiteY458" fmla="*/ 2089634 h 3123248"/>
              <a:gd name="connsiteX459" fmla="*/ 1625051 w 3875837"/>
              <a:gd name="connsiteY459" fmla="*/ 2134151 h 3123248"/>
              <a:gd name="connsiteX460" fmla="*/ 1650933 w 3875837"/>
              <a:gd name="connsiteY460" fmla="*/ 2166622 h 3123248"/>
              <a:gd name="connsiteX461" fmla="*/ 1656392 w 3875837"/>
              <a:gd name="connsiteY461" fmla="*/ 2161352 h 3123248"/>
              <a:gd name="connsiteX462" fmla="*/ 1632768 w 3875837"/>
              <a:gd name="connsiteY462" fmla="*/ 2123234 h 3123248"/>
              <a:gd name="connsiteX463" fmla="*/ 1609804 w 3875837"/>
              <a:gd name="connsiteY463" fmla="*/ 2085399 h 3123248"/>
              <a:gd name="connsiteX464" fmla="*/ 171030 w 3875837"/>
              <a:gd name="connsiteY464" fmla="*/ 1637682 h 3123248"/>
              <a:gd name="connsiteX465" fmla="*/ 167831 w 3875837"/>
              <a:gd name="connsiteY465" fmla="*/ 1644457 h 3123248"/>
              <a:gd name="connsiteX466" fmla="*/ 287548 w 3875837"/>
              <a:gd name="connsiteY466" fmla="*/ 1703846 h 3123248"/>
              <a:gd name="connsiteX467" fmla="*/ 290560 w 3875837"/>
              <a:gd name="connsiteY467" fmla="*/ 1698011 h 3123248"/>
              <a:gd name="connsiteX468" fmla="*/ 214136 w 3875837"/>
              <a:gd name="connsiteY468" fmla="*/ 1658764 h 3123248"/>
              <a:gd name="connsiteX469" fmla="*/ 171030 w 3875837"/>
              <a:gd name="connsiteY469" fmla="*/ 1637682 h 3123248"/>
              <a:gd name="connsiteX470" fmla="*/ 259230 w 3875837"/>
              <a:gd name="connsiteY470" fmla="*/ 1655621 h 3123248"/>
              <a:gd name="connsiteX471" fmla="*/ 255925 w 3875837"/>
              <a:gd name="connsiteY471" fmla="*/ 1657539 h 3123248"/>
              <a:gd name="connsiteX472" fmla="*/ 255265 w 3875837"/>
              <a:gd name="connsiteY472" fmla="*/ 1659610 h 3123248"/>
              <a:gd name="connsiteX473" fmla="*/ 256206 w 3875837"/>
              <a:gd name="connsiteY473" fmla="*/ 1663092 h 3123248"/>
              <a:gd name="connsiteX474" fmla="*/ 276724 w 3875837"/>
              <a:gd name="connsiteY474" fmla="*/ 1673634 h 3123248"/>
              <a:gd name="connsiteX475" fmla="*/ 296301 w 3875837"/>
              <a:gd name="connsiteY475" fmla="*/ 1682763 h 3123248"/>
              <a:gd name="connsiteX476" fmla="*/ 299406 w 3875837"/>
              <a:gd name="connsiteY476" fmla="*/ 1677211 h 3123248"/>
              <a:gd name="connsiteX477" fmla="*/ 284160 w 3875837"/>
              <a:gd name="connsiteY477" fmla="*/ 1666857 h 3123248"/>
              <a:gd name="connsiteX478" fmla="*/ 262042 w 3875837"/>
              <a:gd name="connsiteY478" fmla="*/ 1658292 h 3123248"/>
              <a:gd name="connsiteX479" fmla="*/ 259230 w 3875837"/>
              <a:gd name="connsiteY479" fmla="*/ 1655621 h 3123248"/>
              <a:gd name="connsiteX480" fmla="*/ 1439169 w 3875837"/>
              <a:gd name="connsiteY480" fmla="*/ 2019516 h 3123248"/>
              <a:gd name="connsiteX481" fmla="*/ 1434463 w 3875837"/>
              <a:gd name="connsiteY481" fmla="*/ 2026103 h 3123248"/>
              <a:gd name="connsiteX482" fmla="*/ 1435310 w 3875837"/>
              <a:gd name="connsiteY482" fmla="*/ 2027139 h 3123248"/>
              <a:gd name="connsiteX483" fmla="*/ 1435122 w 3875837"/>
              <a:gd name="connsiteY483" fmla="*/ 2027139 h 3123248"/>
              <a:gd name="connsiteX484" fmla="*/ 1442839 w 3875837"/>
              <a:gd name="connsiteY484" fmla="*/ 2034951 h 3123248"/>
              <a:gd name="connsiteX485" fmla="*/ 1451405 w 3875837"/>
              <a:gd name="connsiteY485" fmla="*/ 2042104 h 3123248"/>
              <a:gd name="connsiteX486" fmla="*/ 1459310 w 3875837"/>
              <a:gd name="connsiteY486" fmla="*/ 2040786 h 3123248"/>
              <a:gd name="connsiteX487" fmla="*/ 1439169 w 3875837"/>
              <a:gd name="connsiteY487" fmla="*/ 2019516 h 3123248"/>
              <a:gd name="connsiteX488" fmla="*/ 598971 w 3875837"/>
              <a:gd name="connsiteY488" fmla="*/ 1754316 h 3123248"/>
              <a:gd name="connsiteX489" fmla="*/ 583265 w 3875837"/>
              <a:gd name="connsiteY489" fmla="*/ 1752316 h 3123248"/>
              <a:gd name="connsiteX490" fmla="*/ 583171 w 3875837"/>
              <a:gd name="connsiteY490" fmla="*/ 1752411 h 3123248"/>
              <a:gd name="connsiteX491" fmla="*/ 581288 w 3875837"/>
              <a:gd name="connsiteY491" fmla="*/ 1758622 h 3123248"/>
              <a:gd name="connsiteX492" fmla="*/ 600301 w 3875837"/>
              <a:gd name="connsiteY492" fmla="*/ 1767751 h 3123248"/>
              <a:gd name="connsiteX493" fmla="*/ 608018 w 3875837"/>
              <a:gd name="connsiteY493" fmla="*/ 1769916 h 3123248"/>
              <a:gd name="connsiteX494" fmla="*/ 609994 w 3875837"/>
              <a:gd name="connsiteY494" fmla="*/ 1768599 h 3123248"/>
              <a:gd name="connsiteX495" fmla="*/ 610936 w 3875837"/>
              <a:gd name="connsiteY495" fmla="*/ 1763799 h 3123248"/>
              <a:gd name="connsiteX496" fmla="*/ 598971 w 3875837"/>
              <a:gd name="connsiteY496" fmla="*/ 1754316 h 3123248"/>
              <a:gd name="connsiteX497" fmla="*/ 1643592 w 3875837"/>
              <a:gd name="connsiteY497" fmla="*/ 2078152 h 3123248"/>
              <a:gd name="connsiteX498" fmla="*/ 1640003 w 3875837"/>
              <a:gd name="connsiteY498" fmla="*/ 2077151 h 3123248"/>
              <a:gd name="connsiteX499" fmla="*/ 1638321 w 3875837"/>
              <a:gd name="connsiteY499" fmla="*/ 2080599 h 3123248"/>
              <a:gd name="connsiteX500" fmla="*/ 1653475 w 3875837"/>
              <a:gd name="connsiteY500" fmla="*/ 2110528 h 3123248"/>
              <a:gd name="connsiteX501" fmla="*/ 1671733 w 3875837"/>
              <a:gd name="connsiteY501" fmla="*/ 2153163 h 3123248"/>
              <a:gd name="connsiteX502" fmla="*/ 1703074 w 3875837"/>
              <a:gd name="connsiteY502" fmla="*/ 2201822 h 3123248"/>
              <a:gd name="connsiteX503" fmla="*/ 1706933 w 3875837"/>
              <a:gd name="connsiteY503" fmla="*/ 2197869 h 3123248"/>
              <a:gd name="connsiteX504" fmla="*/ 1676439 w 3875837"/>
              <a:gd name="connsiteY504" fmla="*/ 2140081 h 3123248"/>
              <a:gd name="connsiteX505" fmla="*/ 1643592 w 3875837"/>
              <a:gd name="connsiteY505" fmla="*/ 2078152 h 3123248"/>
              <a:gd name="connsiteX506" fmla="*/ 205759 w 3875837"/>
              <a:gd name="connsiteY506" fmla="*/ 1627800 h 3123248"/>
              <a:gd name="connsiteX507" fmla="*/ 203877 w 3875837"/>
              <a:gd name="connsiteY507" fmla="*/ 1633446 h 3123248"/>
              <a:gd name="connsiteX508" fmla="*/ 234277 w 3875837"/>
              <a:gd name="connsiteY508" fmla="*/ 1655846 h 3123248"/>
              <a:gd name="connsiteX509" fmla="*/ 239641 w 3875837"/>
              <a:gd name="connsiteY509" fmla="*/ 1652458 h 3123248"/>
              <a:gd name="connsiteX510" fmla="*/ 205759 w 3875837"/>
              <a:gd name="connsiteY510" fmla="*/ 1627800 h 3123248"/>
              <a:gd name="connsiteX511" fmla="*/ 530088 w 3875837"/>
              <a:gd name="connsiteY511" fmla="*/ 1721257 h 3123248"/>
              <a:gd name="connsiteX512" fmla="*/ 527265 w 3875837"/>
              <a:gd name="connsiteY512" fmla="*/ 1729539 h 3123248"/>
              <a:gd name="connsiteX513" fmla="*/ 545054 w 3875837"/>
              <a:gd name="connsiteY513" fmla="*/ 1738197 h 3123248"/>
              <a:gd name="connsiteX514" fmla="*/ 550983 w 3875837"/>
              <a:gd name="connsiteY514" fmla="*/ 1734998 h 3123248"/>
              <a:gd name="connsiteX515" fmla="*/ 530088 w 3875837"/>
              <a:gd name="connsiteY515" fmla="*/ 1721257 h 3123248"/>
              <a:gd name="connsiteX516" fmla="*/ 439170 w 3875837"/>
              <a:gd name="connsiteY516" fmla="*/ 1668740 h 3123248"/>
              <a:gd name="connsiteX517" fmla="*/ 436911 w 3875837"/>
              <a:gd name="connsiteY517" fmla="*/ 1676833 h 3123248"/>
              <a:gd name="connsiteX518" fmla="*/ 446606 w 3875837"/>
              <a:gd name="connsiteY518" fmla="*/ 1682763 h 3123248"/>
              <a:gd name="connsiteX519" fmla="*/ 451406 w 3875837"/>
              <a:gd name="connsiteY519" fmla="*/ 1679468 h 3123248"/>
              <a:gd name="connsiteX520" fmla="*/ 439170 w 3875837"/>
              <a:gd name="connsiteY520" fmla="*/ 1668740 h 3123248"/>
              <a:gd name="connsiteX521" fmla="*/ 1494628 w 3875837"/>
              <a:gd name="connsiteY521" fmla="*/ 1965728 h 3123248"/>
              <a:gd name="connsiteX522" fmla="*/ 1489898 w 3875837"/>
              <a:gd name="connsiteY522" fmla="*/ 1969822 h 3123248"/>
              <a:gd name="connsiteX523" fmla="*/ 1507121 w 3875837"/>
              <a:gd name="connsiteY523" fmla="*/ 1994857 h 3123248"/>
              <a:gd name="connsiteX524" fmla="*/ 1544957 w 3875837"/>
              <a:gd name="connsiteY524" fmla="*/ 2036927 h 3123248"/>
              <a:gd name="connsiteX525" fmla="*/ 1550510 w 3875837"/>
              <a:gd name="connsiteY525" fmla="*/ 2033258 h 3123248"/>
              <a:gd name="connsiteX526" fmla="*/ 1524063 w 3875837"/>
              <a:gd name="connsiteY526" fmla="*/ 1998716 h 3123248"/>
              <a:gd name="connsiteX527" fmla="*/ 1512769 w 3875837"/>
              <a:gd name="connsiteY527" fmla="*/ 1984504 h 3123248"/>
              <a:gd name="connsiteX528" fmla="*/ 1499216 w 3875837"/>
              <a:gd name="connsiteY528" fmla="*/ 1969539 h 3123248"/>
              <a:gd name="connsiteX529" fmla="*/ 1494628 w 3875837"/>
              <a:gd name="connsiteY529" fmla="*/ 1965728 h 3123248"/>
              <a:gd name="connsiteX530" fmla="*/ 1445004 w 3875837"/>
              <a:gd name="connsiteY530" fmla="*/ 1930292 h 3123248"/>
              <a:gd name="connsiteX531" fmla="*/ 1438981 w 3875837"/>
              <a:gd name="connsiteY531" fmla="*/ 1930198 h 3123248"/>
              <a:gd name="connsiteX532" fmla="*/ 1442180 w 3875837"/>
              <a:gd name="connsiteY532" fmla="*/ 1942716 h 3123248"/>
              <a:gd name="connsiteX533" fmla="*/ 1452910 w 3875837"/>
              <a:gd name="connsiteY533" fmla="*/ 1952033 h 3123248"/>
              <a:gd name="connsiteX534" fmla="*/ 1464675 w 3875837"/>
              <a:gd name="connsiteY534" fmla="*/ 1959375 h 3123248"/>
              <a:gd name="connsiteX535" fmla="*/ 1472110 w 3875837"/>
              <a:gd name="connsiteY535" fmla="*/ 1958998 h 3123248"/>
              <a:gd name="connsiteX536" fmla="*/ 1445004 w 3875837"/>
              <a:gd name="connsiteY536" fmla="*/ 1930292 h 3123248"/>
              <a:gd name="connsiteX537" fmla="*/ 1495923 w 3875837"/>
              <a:gd name="connsiteY537" fmla="*/ 1935280 h 3123248"/>
              <a:gd name="connsiteX538" fmla="*/ 1489993 w 3875837"/>
              <a:gd name="connsiteY538" fmla="*/ 1943280 h 3123248"/>
              <a:gd name="connsiteX539" fmla="*/ 1503734 w 3875837"/>
              <a:gd name="connsiteY539" fmla="*/ 1957021 h 3123248"/>
              <a:gd name="connsiteX540" fmla="*/ 1513334 w 3875837"/>
              <a:gd name="connsiteY540" fmla="*/ 1965492 h 3123248"/>
              <a:gd name="connsiteX541" fmla="*/ 1517663 w 3875837"/>
              <a:gd name="connsiteY541" fmla="*/ 1958905 h 3123248"/>
              <a:gd name="connsiteX542" fmla="*/ 1509005 w 3875837"/>
              <a:gd name="connsiteY542" fmla="*/ 1946386 h 3123248"/>
              <a:gd name="connsiteX543" fmla="*/ 1495923 w 3875837"/>
              <a:gd name="connsiteY543" fmla="*/ 1935280 h 3123248"/>
              <a:gd name="connsiteX544" fmla="*/ 1646427 w 3875837"/>
              <a:gd name="connsiteY544" fmla="*/ 1974445 h 3123248"/>
              <a:gd name="connsiteX545" fmla="*/ 1643780 w 3875837"/>
              <a:gd name="connsiteY545" fmla="*/ 1978763 h 3123248"/>
              <a:gd name="connsiteX546" fmla="*/ 1683309 w 3875837"/>
              <a:gd name="connsiteY546" fmla="*/ 2104315 h 3123248"/>
              <a:gd name="connsiteX547" fmla="*/ 1688580 w 3875837"/>
              <a:gd name="connsiteY547" fmla="*/ 2101680 h 3123248"/>
              <a:gd name="connsiteX548" fmla="*/ 1666556 w 3875837"/>
              <a:gd name="connsiteY548" fmla="*/ 2028268 h 3123248"/>
              <a:gd name="connsiteX549" fmla="*/ 1651403 w 3875837"/>
              <a:gd name="connsiteY549" fmla="*/ 1976410 h 3123248"/>
              <a:gd name="connsiteX550" fmla="*/ 1646427 w 3875837"/>
              <a:gd name="connsiteY550" fmla="*/ 1974445 h 3123248"/>
              <a:gd name="connsiteX551" fmla="*/ 1671521 w 3875837"/>
              <a:gd name="connsiteY551" fmla="*/ 1978610 h 3123248"/>
              <a:gd name="connsiteX552" fmla="*/ 1669193 w 3875837"/>
              <a:gd name="connsiteY552" fmla="*/ 1982340 h 3123248"/>
              <a:gd name="connsiteX553" fmla="*/ 1692063 w 3875837"/>
              <a:gd name="connsiteY553" fmla="*/ 2070997 h 3123248"/>
              <a:gd name="connsiteX554" fmla="*/ 1724534 w 3875837"/>
              <a:gd name="connsiteY554" fmla="*/ 2157774 h 3123248"/>
              <a:gd name="connsiteX555" fmla="*/ 1729238 w 3875837"/>
              <a:gd name="connsiteY555" fmla="*/ 2156457 h 3123248"/>
              <a:gd name="connsiteX556" fmla="*/ 1702133 w 3875837"/>
              <a:gd name="connsiteY556" fmla="*/ 2073728 h 3123248"/>
              <a:gd name="connsiteX557" fmla="*/ 1675403 w 3875837"/>
              <a:gd name="connsiteY557" fmla="*/ 1980174 h 3123248"/>
              <a:gd name="connsiteX558" fmla="*/ 1671521 w 3875837"/>
              <a:gd name="connsiteY558" fmla="*/ 1978610 h 3123248"/>
              <a:gd name="connsiteX559" fmla="*/ 437058 w 3875837"/>
              <a:gd name="connsiteY559" fmla="*/ 1591425 h 3123248"/>
              <a:gd name="connsiteX560" fmla="*/ 455453 w 3875837"/>
              <a:gd name="connsiteY560" fmla="*/ 1597493 h 3123248"/>
              <a:gd name="connsiteX561" fmla="*/ 574512 w 3875837"/>
              <a:gd name="connsiteY561" fmla="*/ 1707235 h 3123248"/>
              <a:gd name="connsiteX562" fmla="*/ 685383 w 3875837"/>
              <a:gd name="connsiteY562" fmla="*/ 1797492 h 3123248"/>
              <a:gd name="connsiteX563" fmla="*/ 714842 w 3875837"/>
              <a:gd name="connsiteY563" fmla="*/ 1822058 h 3123248"/>
              <a:gd name="connsiteX564" fmla="*/ 709288 w 3875837"/>
              <a:gd name="connsiteY564" fmla="*/ 1818857 h 3123248"/>
              <a:gd name="connsiteX565" fmla="*/ 635029 w 3875837"/>
              <a:gd name="connsiteY565" fmla="*/ 1780081 h 3123248"/>
              <a:gd name="connsiteX566" fmla="*/ 633054 w 3875837"/>
              <a:gd name="connsiteY566" fmla="*/ 1785540 h 3123248"/>
              <a:gd name="connsiteX567" fmla="*/ 752582 w 3875837"/>
              <a:gd name="connsiteY567" fmla="*/ 1858670 h 3123248"/>
              <a:gd name="connsiteX568" fmla="*/ 745429 w 3875837"/>
              <a:gd name="connsiteY568" fmla="*/ 1855845 h 3123248"/>
              <a:gd name="connsiteX569" fmla="*/ 601241 w 3875837"/>
              <a:gd name="connsiteY569" fmla="*/ 1787328 h 3123248"/>
              <a:gd name="connsiteX570" fmla="*/ 594935 w 3875837"/>
              <a:gd name="connsiteY570" fmla="*/ 1792222 h 3123248"/>
              <a:gd name="connsiteX571" fmla="*/ 595311 w 3875837"/>
              <a:gd name="connsiteY571" fmla="*/ 1793823 h 3123248"/>
              <a:gd name="connsiteX572" fmla="*/ 599359 w 3875837"/>
              <a:gd name="connsiteY572" fmla="*/ 1796458 h 3123248"/>
              <a:gd name="connsiteX573" fmla="*/ 634747 w 3875837"/>
              <a:gd name="connsiteY573" fmla="*/ 1811704 h 3123248"/>
              <a:gd name="connsiteX574" fmla="*/ 669852 w 3875837"/>
              <a:gd name="connsiteY574" fmla="*/ 1827516 h 3123248"/>
              <a:gd name="connsiteX575" fmla="*/ 689335 w 3875837"/>
              <a:gd name="connsiteY575" fmla="*/ 1837398 h 3123248"/>
              <a:gd name="connsiteX576" fmla="*/ 536112 w 3875837"/>
              <a:gd name="connsiteY576" fmla="*/ 1803611 h 3123248"/>
              <a:gd name="connsiteX577" fmla="*/ 534229 w 3875837"/>
              <a:gd name="connsiteY577" fmla="*/ 1811234 h 3123248"/>
              <a:gd name="connsiteX578" fmla="*/ 732159 w 3875837"/>
              <a:gd name="connsiteY578" fmla="*/ 1865916 h 3123248"/>
              <a:gd name="connsiteX579" fmla="*/ 565759 w 3875837"/>
              <a:gd name="connsiteY579" fmla="*/ 1836645 h 3123248"/>
              <a:gd name="connsiteX580" fmla="*/ 323124 w 3875837"/>
              <a:gd name="connsiteY580" fmla="*/ 1784975 h 3123248"/>
              <a:gd name="connsiteX581" fmla="*/ 217242 w 3875837"/>
              <a:gd name="connsiteY581" fmla="*/ 1735752 h 3123248"/>
              <a:gd name="connsiteX582" fmla="*/ 114089 w 3875837"/>
              <a:gd name="connsiteY582" fmla="*/ 1678340 h 3123248"/>
              <a:gd name="connsiteX583" fmla="*/ 116537 w 3875837"/>
              <a:gd name="connsiteY583" fmla="*/ 1645964 h 3123248"/>
              <a:gd name="connsiteX584" fmla="*/ 131124 w 3875837"/>
              <a:gd name="connsiteY584" fmla="*/ 1651235 h 3123248"/>
              <a:gd name="connsiteX585" fmla="*/ 143077 w 3875837"/>
              <a:gd name="connsiteY585" fmla="*/ 1657540 h 3123248"/>
              <a:gd name="connsiteX586" fmla="*/ 156913 w 3875837"/>
              <a:gd name="connsiteY586" fmla="*/ 1664411 h 3123248"/>
              <a:gd name="connsiteX587" fmla="*/ 163031 w 3875837"/>
              <a:gd name="connsiteY587" fmla="*/ 1665163 h 3123248"/>
              <a:gd name="connsiteX588" fmla="*/ 163689 w 3875837"/>
              <a:gd name="connsiteY588" fmla="*/ 1663940 h 3123248"/>
              <a:gd name="connsiteX589" fmla="*/ 162843 w 3875837"/>
              <a:gd name="connsiteY589" fmla="*/ 1659517 h 3123248"/>
              <a:gd name="connsiteX590" fmla="*/ 130654 w 3875837"/>
              <a:gd name="connsiteY590" fmla="*/ 1640034 h 3123248"/>
              <a:gd name="connsiteX591" fmla="*/ 139502 w 3875837"/>
              <a:gd name="connsiteY591" fmla="*/ 1635233 h 3123248"/>
              <a:gd name="connsiteX592" fmla="*/ 194467 w 3875837"/>
              <a:gd name="connsiteY592" fmla="*/ 1623939 h 3123248"/>
              <a:gd name="connsiteX593" fmla="*/ 199454 w 3875837"/>
              <a:gd name="connsiteY593" fmla="*/ 1615563 h 3123248"/>
              <a:gd name="connsiteX594" fmla="*/ 249336 w 3875837"/>
              <a:gd name="connsiteY594" fmla="*/ 1619234 h 3123248"/>
              <a:gd name="connsiteX595" fmla="*/ 259030 w 3875837"/>
              <a:gd name="connsiteY595" fmla="*/ 1628175 h 3123248"/>
              <a:gd name="connsiteX596" fmla="*/ 302137 w 3875837"/>
              <a:gd name="connsiteY596" fmla="*/ 1656881 h 3123248"/>
              <a:gd name="connsiteX597" fmla="*/ 306935 w 3875837"/>
              <a:gd name="connsiteY597" fmla="*/ 1652081 h 3123248"/>
              <a:gd name="connsiteX598" fmla="*/ 262889 w 3875837"/>
              <a:gd name="connsiteY598" fmla="*/ 1616976 h 3123248"/>
              <a:gd name="connsiteX599" fmla="*/ 241242 w 3875837"/>
              <a:gd name="connsiteY599" fmla="*/ 1594858 h 3123248"/>
              <a:gd name="connsiteX600" fmla="*/ 252536 w 3875837"/>
              <a:gd name="connsiteY600" fmla="*/ 1576410 h 3123248"/>
              <a:gd name="connsiteX601" fmla="*/ 275360 w 3875837"/>
              <a:gd name="connsiteY601" fmla="*/ 1574022 h 3123248"/>
              <a:gd name="connsiteX602" fmla="*/ 299312 w 3875837"/>
              <a:gd name="connsiteY602" fmla="*/ 1581022 h 3123248"/>
              <a:gd name="connsiteX603" fmla="*/ 329996 w 3875837"/>
              <a:gd name="connsiteY603" fmla="*/ 1602200 h 3123248"/>
              <a:gd name="connsiteX604" fmla="*/ 348818 w 3875837"/>
              <a:gd name="connsiteY604" fmla="*/ 1610387 h 3123248"/>
              <a:gd name="connsiteX605" fmla="*/ 351266 w 3875837"/>
              <a:gd name="connsiteY605" fmla="*/ 1611046 h 3123248"/>
              <a:gd name="connsiteX606" fmla="*/ 364348 w 3875837"/>
              <a:gd name="connsiteY606" fmla="*/ 1625445 h 3123248"/>
              <a:gd name="connsiteX607" fmla="*/ 419406 w 3875837"/>
              <a:gd name="connsiteY607" fmla="*/ 1666011 h 3123248"/>
              <a:gd name="connsiteX608" fmla="*/ 425336 w 3875837"/>
              <a:gd name="connsiteY608" fmla="*/ 1662340 h 3123248"/>
              <a:gd name="connsiteX609" fmla="*/ 388159 w 3875837"/>
              <a:gd name="connsiteY609" fmla="*/ 1629775 h 3123248"/>
              <a:gd name="connsiteX610" fmla="*/ 362465 w 3875837"/>
              <a:gd name="connsiteY610" fmla="*/ 1604552 h 3123248"/>
              <a:gd name="connsiteX611" fmla="*/ 361148 w 3875837"/>
              <a:gd name="connsiteY611" fmla="*/ 1587893 h 3123248"/>
              <a:gd name="connsiteX612" fmla="*/ 395595 w 3875837"/>
              <a:gd name="connsiteY612" fmla="*/ 1607658 h 3123248"/>
              <a:gd name="connsiteX613" fmla="*/ 413572 w 3875837"/>
              <a:gd name="connsiteY613" fmla="*/ 1621117 h 3123248"/>
              <a:gd name="connsiteX614" fmla="*/ 467407 w 3875837"/>
              <a:gd name="connsiteY614" fmla="*/ 1673070 h 3123248"/>
              <a:gd name="connsiteX615" fmla="*/ 472771 w 3875837"/>
              <a:gd name="connsiteY615" fmla="*/ 1662716 h 3123248"/>
              <a:gd name="connsiteX616" fmla="*/ 433525 w 3875837"/>
              <a:gd name="connsiteY616" fmla="*/ 1622528 h 3123248"/>
              <a:gd name="connsiteX617" fmla="*/ 437058 w 3875837"/>
              <a:gd name="connsiteY617" fmla="*/ 1591425 h 3123248"/>
              <a:gd name="connsiteX618" fmla="*/ 1471828 w 3875837"/>
              <a:gd name="connsiteY618" fmla="*/ 1886245 h 3123248"/>
              <a:gd name="connsiteX619" fmla="*/ 1466969 w 3875837"/>
              <a:gd name="connsiteY619" fmla="*/ 1885293 h 3123248"/>
              <a:gd name="connsiteX620" fmla="*/ 1465145 w 3875837"/>
              <a:gd name="connsiteY620" fmla="*/ 1890199 h 3123248"/>
              <a:gd name="connsiteX621" fmla="*/ 1482275 w 3875837"/>
              <a:gd name="connsiteY621" fmla="*/ 1914857 h 3123248"/>
              <a:gd name="connsiteX622" fmla="*/ 1487545 w 3875837"/>
              <a:gd name="connsiteY622" fmla="*/ 1912222 h 3123248"/>
              <a:gd name="connsiteX623" fmla="*/ 1471828 w 3875837"/>
              <a:gd name="connsiteY623" fmla="*/ 1886245 h 3123248"/>
              <a:gd name="connsiteX624" fmla="*/ 1659781 w 3875837"/>
              <a:gd name="connsiteY624" fmla="*/ 1899986 h 3123248"/>
              <a:gd name="connsiteX625" fmla="*/ 1654510 w 3875837"/>
              <a:gd name="connsiteY625" fmla="*/ 1904410 h 3123248"/>
              <a:gd name="connsiteX626" fmla="*/ 1659310 w 3875837"/>
              <a:gd name="connsiteY626" fmla="*/ 1926528 h 3123248"/>
              <a:gd name="connsiteX627" fmla="*/ 1667404 w 3875837"/>
              <a:gd name="connsiteY627" fmla="*/ 1956645 h 3123248"/>
              <a:gd name="connsiteX628" fmla="*/ 1676911 w 3875837"/>
              <a:gd name="connsiteY628" fmla="*/ 1955892 h 3123248"/>
              <a:gd name="connsiteX629" fmla="*/ 1669475 w 3875837"/>
              <a:gd name="connsiteY629" fmla="*/ 1919845 h 3123248"/>
              <a:gd name="connsiteX630" fmla="*/ 1659781 w 3875837"/>
              <a:gd name="connsiteY630" fmla="*/ 1899986 h 3123248"/>
              <a:gd name="connsiteX631" fmla="*/ 1736345 w 3875837"/>
              <a:gd name="connsiteY631" fmla="*/ 1909891 h 3123248"/>
              <a:gd name="connsiteX632" fmla="*/ 1736345 w 3875837"/>
              <a:gd name="connsiteY632" fmla="*/ 1909892 h 3123248"/>
              <a:gd name="connsiteX633" fmla="*/ 1736427 w 3875837"/>
              <a:gd name="connsiteY633" fmla="*/ 1911775 h 3123248"/>
              <a:gd name="connsiteX634" fmla="*/ 1730086 w 3875837"/>
              <a:gd name="connsiteY634" fmla="*/ 1963611 h 3123248"/>
              <a:gd name="connsiteX635" fmla="*/ 1729615 w 3875837"/>
              <a:gd name="connsiteY635" fmla="*/ 2007270 h 3123248"/>
              <a:gd name="connsiteX636" fmla="*/ 1729614 w 3875837"/>
              <a:gd name="connsiteY636" fmla="*/ 2007280 h 3123248"/>
              <a:gd name="connsiteX637" fmla="*/ 1730084 w 3875837"/>
              <a:gd name="connsiteY637" fmla="*/ 1963610 h 3123248"/>
              <a:gd name="connsiteX638" fmla="*/ 1736425 w 3875837"/>
              <a:gd name="connsiteY638" fmla="*/ 1911775 h 3123248"/>
              <a:gd name="connsiteX639" fmla="*/ 1686040 w 3875837"/>
              <a:gd name="connsiteY639" fmla="*/ 1887281 h 3123248"/>
              <a:gd name="connsiteX640" fmla="*/ 1682464 w 3875837"/>
              <a:gd name="connsiteY640" fmla="*/ 1890575 h 3123248"/>
              <a:gd name="connsiteX641" fmla="*/ 1689146 w 3875837"/>
              <a:gd name="connsiteY641" fmla="*/ 1945352 h 3123248"/>
              <a:gd name="connsiteX642" fmla="*/ 1696581 w 3875837"/>
              <a:gd name="connsiteY642" fmla="*/ 1944787 h 3123248"/>
              <a:gd name="connsiteX643" fmla="*/ 1689898 w 3875837"/>
              <a:gd name="connsiteY643" fmla="*/ 1889634 h 3123248"/>
              <a:gd name="connsiteX644" fmla="*/ 1686040 w 3875837"/>
              <a:gd name="connsiteY644" fmla="*/ 1887281 h 3123248"/>
              <a:gd name="connsiteX645" fmla="*/ 2375638 w 3875837"/>
              <a:gd name="connsiteY645" fmla="*/ 2098198 h 3123248"/>
              <a:gd name="connsiteX646" fmla="*/ 2575543 w 3875837"/>
              <a:gd name="connsiteY646" fmla="*/ 2216786 h 3123248"/>
              <a:gd name="connsiteX647" fmla="*/ 2657567 w 3875837"/>
              <a:gd name="connsiteY647" fmla="*/ 2271692 h 3123248"/>
              <a:gd name="connsiteX648" fmla="*/ 2742765 w 3875837"/>
              <a:gd name="connsiteY648" fmla="*/ 2320034 h 3123248"/>
              <a:gd name="connsiteX649" fmla="*/ 2764189 w 3875837"/>
              <a:gd name="connsiteY649" fmla="*/ 2353692 h 3123248"/>
              <a:gd name="connsiteX650" fmla="*/ 2643443 w 3875837"/>
              <a:gd name="connsiteY650" fmla="*/ 2374236 h 3123248"/>
              <a:gd name="connsiteX651" fmla="*/ 2203873 w 3875837"/>
              <a:gd name="connsiteY651" fmla="*/ 2395703 h 3123248"/>
              <a:gd name="connsiteX652" fmla="*/ 1979142 w 3875837"/>
              <a:gd name="connsiteY652" fmla="*/ 2380779 h 3123248"/>
              <a:gd name="connsiteX653" fmla="*/ 1888966 w 3875837"/>
              <a:gd name="connsiteY653" fmla="*/ 2365367 h 3123248"/>
              <a:gd name="connsiteX654" fmla="*/ 1888767 w 3875837"/>
              <a:gd name="connsiteY654" fmla="*/ 2365209 h 3123248"/>
              <a:gd name="connsiteX655" fmla="*/ 1806791 w 3875837"/>
              <a:gd name="connsiteY655" fmla="*/ 2256598 h 3123248"/>
              <a:gd name="connsiteX656" fmla="*/ 1756250 w 3875837"/>
              <a:gd name="connsiteY656" fmla="*/ 2133022 h 3123248"/>
              <a:gd name="connsiteX657" fmla="*/ 1742508 w 3875837"/>
              <a:gd name="connsiteY657" fmla="*/ 2009539 h 3123248"/>
              <a:gd name="connsiteX658" fmla="*/ 1755873 w 3875837"/>
              <a:gd name="connsiteY658" fmla="*/ 1948739 h 3123248"/>
              <a:gd name="connsiteX659" fmla="*/ 1756767 w 3875837"/>
              <a:gd name="connsiteY659" fmla="*/ 1924489 h 3123248"/>
              <a:gd name="connsiteX660" fmla="*/ 1757132 w 3875837"/>
              <a:gd name="connsiteY660" fmla="*/ 1920117 h 3123248"/>
              <a:gd name="connsiteX661" fmla="*/ 1805945 w 3875837"/>
              <a:gd name="connsiteY661" fmla="*/ 1944127 h 3123248"/>
              <a:gd name="connsiteX662" fmla="*/ 1990792 w 3875837"/>
              <a:gd name="connsiteY662" fmla="*/ 2015751 h 3123248"/>
              <a:gd name="connsiteX663" fmla="*/ 2142227 w 3875837"/>
              <a:gd name="connsiteY663" fmla="*/ 2052645 h 3123248"/>
              <a:gd name="connsiteX664" fmla="*/ 2375638 w 3875837"/>
              <a:gd name="connsiteY664" fmla="*/ 2098198 h 3123248"/>
              <a:gd name="connsiteX665" fmla="*/ 1172722 w 3875837"/>
              <a:gd name="connsiteY665" fmla="*/ 1721633 h 3123248"/>
              <a:gd name="connsiteX666" fmla="*/ 1167640 w 3875837"/>
              <a:gd name="connsiteY666" fmla="*/ 1726622 h 3123248"/>
              <a:gd name="connsiteX667" fmla="*/ 1167922 w 3875837"/>
              <a:gd name="connsiteY667" fmla="*/ 1742245 h 3123248"/>
              <a:gd name="connsiteX668" fmla="*/ 1168581 w 3875837"/>
              <a:gd name="connsiteY668" fmla="*/ 1760598 h 3123248"/>
              <a:gd name="connsiteX669" fmla="*/ 1176958 w 3875837"/>
              <a:gd name="connsiteY669" fmla="*/ 1762292 h 3123248"/>
              <a:gd name="connsiteX670" fmla="*/ 1179217 w 3875837"/>
              <a:gd name="connsiteY670" fmla="*/ 1734057 h 3123248"/>
              <a:gd name="connsiteX671" fmla="*/ 1172722 w 3875837"/>
              <a:gd name="connsiteY671" fmla="*/ 1721633 h 3123248"/>
              <a:gd name="connsiteX672" fmla="*/ 1113005 w 3875837"/>
              <a:gd name="connsiteY672" fmla="*/ 1685764 h 3123248"/>
              <a:gd name="connsiteX673" fmla="*/ 1110134 w 3875837"/>
              <a:gd name="connsiteY673" fmla="*/ 1688787 h 3123248"/>
              <a:gd name="connsiteX674" fmla="*/ 1123217 w 3875837"/>
              <a:gd name="connsiteY674" fmla="*/ 1724552 h 3123248"/>
              <a:gd name="connsiteX675" fmla="*/ 1130182 w 3875837"/>
              <a:gd name="connsiteY675" fmla="*/ 1721728 h 3123248"/>
              <a:gd name="connsiteX676" fmla="*/ 1117005 w 3875837"/>
              <a:gd name="connsiteY676" fmla="*/ 1687188 h 3123248"/>
              <a:gd name="connsiteX677" fmla="*/ 1113005 w 3875837"/>
              <a:gd name="connsiteY677" fmla="*/ 1685764 h 3123248"/>
              <a:gd name="connsiteX678" fmla="*/ 3299871 w 3875837"/>
              <a:gd name="connsiteY678" fmla="*/ 2361350 h 3123248"/>
              <a:gd name="connsiteX679" fmla="*/ 3294601 w 3875837"/>
              <a:gd name="connsiteY679" fmla="*/ 2364739 h 3123248"/>
              <a:gd name="connsiteX680" fmla="*/ 3289896 w 3875837"/>
              <a:gd name="connsiteY680" fmla="*/ 2419515 h 3123248"/>
              <a:gd name="connsiteX681" fmla="*/ 3278601 w 3875837"/>
              <a:gd name="connsiteY681" fmla="*/ 2494621 h 3123248"/>
              <a:gd name="connsiteX682" fmla="*/ 3280201 w 3875837"/>
              <a:gd name="connsiteY682" fmla="*/ 2589396 h 3123248"/>
              <a:gd name="connsiteX683" fmla="*/ 3288954 w 3875837"/>
              <a:gd name="connsiteY683" fmla="*/ 2587139 h 3123248"/>
              <a:gd name="connsiteX684" fmla="*/ 3296201 w 3875837"/>
              <a:gd name="connsiteY684" fmla="*/ 2480409 h 3123248"/>
              <a:gd name="connsiteX685" fmla="*/ 3304013 w 3875837"/>
              <a:gd name="connsiteY685" fmla="*/ 2365868 h 3123248"/>
              <a:gd name="connsiteX686" fmla="*/ 3299871 w 3875837"/>
              <a:gd name="connsiteY686" fmla="*/ 2361350 h 3123248"/>
              <a:gd name="connsiteX687" fmla="*/ 3243848 w 3875837"/>
              <a:gd name="connsiteY687" fmla="*/ 2339998 h 3123248"/>
              <a:gd name="connsiteX688" fmla="*/ 3235966 w 3875837"/>
              <a:gd name="connsiteY688" fmla="*/ 2345821 h 3123248"/>
              <a:gd name="connsiteX689" fmla="*/ 3229848 w 3875837"/>
              <a:gd name="connsiteY689" fmla="*/ 2427703 h 3123248"/>
              <a:gd name="connsiteX690" fmla="*/ 3237942 w 3875837"/>
              <a:gd name="connsiteY690" fmla="*/ 2495185 h 3123248"/>
              <a:gd name="connsiteX691" fmla="*/ 3250083 w 3875837"/>
              <a:gd name="connsiteY691" fmla="*/ 2492644 h 3123248"/>
              <a:gd name="connsiteX692" fmla="*/ 3250083 w 3875837"/>
              <a:gd name="connsiteY692" fmla="*/ 2419139 h 3123248"/>
              <a:gd name="connsiteX693" fmla="*/ 3250743 w 3875837"/>
              <a:gd name="connsiteY693" fmla="*/ 2346668 h 3123248"/>
              <a:gd name="connsiteX694" fmla="*/ 3243848 w 3875837"/>
              <a:gd name="connsiteY694" fmla="*/ 2339998 h 3123248"/>
              <a:gd name="connsiteX695" fmla="*/ 664488 w 3875837"/>
              <a:gd name="connsiteY695" fmla="*/ 1538670 h 3123248"/>
              <a:gd name="connsiteX696" fmla="*/ 660512 w 3875837"/>
              <a:gd name="connsiteY696" fmla="*/ 1537987 h 3123248"/>
              <a:gd name="connsiteX697" fmla="*/ 658653 w 3875837"/>
              <a:gd name="connsiteY697" fmla="*/ 1541681 h 3123248"/>
              <a:gd name="connsiteX698" fmla="*/ 657148 w 3875837"/>
              <a:gd name="connsiteY698" fmla="*/ 1571610 h 3123248"/>
              <a:gd name="connsiteX699" fmla="*/ 661665 w 3875837"/>
              <a:gd name="connsiteY699" fmla="*/ 1597869 h 3123248"/>
              <a:gd name="connsiteX700" fmla="*/ 670418 w 3875837"/>
              <a:gd name="connsiteY700" fmla="*/ 1596928 h 3123248"/>
              <a:gd name="connsiteX701" fmla="*/ 669477 w 3875837"/>
              <a:gd name="connsiteY701" fmla="*/ 1582999 h 3123248"/>
              <a:gd name="connsiteX702" fmla="*/ 670230 w 3875837"/>
              <a:gd name="connsiteY702" fmla="*/ 1563987 h 3123248"/>
              <a:gd name="connsiteX703" fmla="*/ 664488 w 3875837"/>
              <a:gd name="connsiteY703" fmla="*/ 1538670 h 3123248"/>
              <a:gd name="connsiteX704" fmla="*/ 1188734 w 3875837"/>
              <a:gd name="connsiteY704" fmla="*/ 1688669 h 3123248"/>
              <a:gd name="connsiteX705" fmla="*/ 1186088 w 3875837"/>
              <a:gd name="connsiteY705" fmla="*/ 1691234 h 3123248"/>
              <a:gd name="connsiteX706" fmla="*/ 1188064 w 3875837"/>
              <a:gd name="connsiteY706" fmla="*/ 1727093 h 3123248"/>
              <a:gd name="connsiteX707" fmla="*/ 1188628 w 3875837"/>
              <a:gd name="connsiteY707" fmla="*/ 1762293 h 3123248"/>
              <a:gd name="connsiteX708" fmla="*/ 1195876 w 3875837"/>
              <a:gd name="connsiteY708" fmla="*/ 1762857 h 3123248"/>
              <a:gd name="connsiteX709" fmla="*/ 1198040 w 3875837"/>
              <a:gd name="connsiteY709" fmla="*/ 1721634 h 3123248"/>
              <a:gd name="connsiteX710" fmla="*/ 1192016 w 3875837"/>
              <a:gd name="connsiteY710" fmla="*/ 1690481 h 3123248"/>
              <a:gd name="connsiteX711" fmla="*/ 1188734 w 3875837"/>
              <a:gd name="connsiteY711" fmla="*/ 1688669 h 3123248"/>
              <a:gd name="connsiteX712" fmla="*/ 698606 w 3875837"/>
              <a:gd name="connsiteY712" fmla="*/ 1500834 h 3123248"/>
              <a:gd name="connsiteX713" fmla="*/ 694041 w 3875837"/>
              <a:gd name="connsiteY713" fmla="*/ 1502433 h 3123248"/>
              <a:gd name="connsiteX714" fmla="*/ 690276 w 3875837"/>
              <a:gd name="connsiteY714" fmla="*/ 1536128 h 3123248"/>
              <a:gd name="connsiteX715" fmla="*/ 697147 w 3875837"/>
              <a:gd name="connsiteY715" fmla="*/ 1537634 h 3123248"/>
              <a:gd name="connsiteX716" fmla="*/ 699782 w 3875837"/>
              <a:gd name="connsiteY716" fmla="*/ 1528882 h 3123248"/>
              <a:gd name="connsiteX717" fmla="*/ 701476 w 3875837"/>
              <a:gd name="connsiteY717" fmla="*/ 1504881 h 3123248"/>
              <a:gd name="connsiteX718" fmla="*/ 698606 w 3875837"/>
              <a:gd name="connsiteY718" fmla="*/ 1500834 h 3123248"/>
              <a:gd name="connsiteX719" fmla="*/ 1218934 w 3875837"/>
              <a:gd name="connsiteY719" fmla="*/ 1657257 h 3123248"/>
              <a:gd name="connsiteX720" fmla="*/ 1214475 w 3875837"/>
              <a:gd name="connsiteY720" fmla="*/ 1656045 h 3123248"/>
              <a:gd name="connsiteX721" fmla="*/ 1212063 w 3875837"/>
              <a:gd name="connsiteY721" fmla="*/ 1659987 h 3123248"/>
              <a:gd name="connsiteX722" fmla="*/ 1211498 w 3875837"/>
              <a:gd name="connsiteY722" fmla="*/ 1700551 h 3123248"/>
              <a:gd name="connsiteX723" fmla="*/ 1219499 w 3875837"/>
              <a:gd name="connsiteY723" fmla="*/ 1702622 h 3123248"/>
              <a:gd name="connsiteX724" fmla="*/ 1222980 w 3875837"/>
              <a:gd name="connsiteY724" fmla="*/ 1676363 h 3123248"/>
              <a:gd name="connsiteX725" fmla="*/ 1218934 w 3875837"/>
              <a:gd name="connsiteY725" fmla="*/ 1657257 h 3123248"/>
              <a:gd name="connsiteX726" fmla="*/ 1489759 w 3875837"/>
              <a:gd name="connsiteY726" fmla="*/ 1725488 h 3123248"/>
              <a:gd name="connsiteX727" fmla="*/ 1529169 w 3875837"/>
              <a:gd name="connsiteY727" fmla="*/ 1765869 h 3123248"/>
              <a:gd name="connsiteX728" fmla="*/ 1651875 w 3875837"/>
              <a:gd name="connsiteY728" fmla="*/ 1855186 h 3123248"/>
              <a:gd name="connsiteX729" fmla="*/ 1722301 w 3875837"/>
              <a:gd name="connsiteY729" fmla="*/ 1902312 h 3123248"/>
              <a:gd name="connsiteX730" fmla="*/ 1715968 w 3875837"/>
              <a:gd name="connsiteY730" fmla="*/ 1977822 h 3123248"/>
              <a:gd name="connsiteX731" fmla="*/ 1723967 w 3875837"/>
              <a:gd name="connsiteY731" fmla="*/ 2061869 h 3123248"/>
              <a:gd name="connsiteX732" fmla="*/ 1725285 w 3875837"/>
              <a:gd name="connsiteY732" fmla="*/ 2064034 h 3123248"/>
              <a:gd name="connsiteX733" fmla="*/ 1727166 w 3875837"/>
              <a:gd name="connsiteY733" fmla="*/ 2086527 h 3123248"/>
              <a:gd name="connsiteX734" fmla="*/ 1700061 w 3875837"/>
              <a:gd name="connsiteY734" fmla="*/ 1986292 h 3123248"/>
              <a:gd name="connsiteX735" fmla="*/ 1692908 w 3875837"/>
              <a:gd name="connsiteY735" fmla="*/ 1987516 h 3123248"/>
              <a:gd name="connsiteX736" fmla="*/ 1739026 w 3875837"/>
              <a:gd name="connsiteY736" fmla="*/ 2171233 h 3123248"/>
              <a:gd name="connsiteX737" fmla="*/ 1740814 w 3875837"/>
              <a:gd name="connsiteY737" fmla="*/ 2176128 h 3123248"/>
              <a:gd name="connsiteX738" fmla="*/ 1734509 w 3875837"/>
              <a:gd name="connsiteY738" fmla="*/ 2167092 h 3123248"/>
              <a:gd name="connsiteX739" fmla="*/ 1727732 w 3875837"/>
              <a:gd name="connsiteY739" fmla="*/ 2169445 h 3123248"/>
              <a:gd name="connsiteX740" fmla="*/ 1757944 w 3875837"/>
              <a:gd name="connsiteY740" fmla="*/ 2238056 h 3123248"/>
              <a:gd name="connsiteX741" fmla="*/ 1762744 w 3875837"/>
              <a:gd name="connsiteY741" fmla="*/ 2248033 h 3123248"/>
              <a:gd name="connsiteX742" fmla="*/ 1697615 w 3875837"/>
              <a:gd name="connsiteY742" fmla="*/ 2133963 h 3123248"/>
              <a:gd name="connsiteX743" fmla="*/ 1691120 w 3875837"/>
              <a:gd name="connsiteY743" fmla="*/ 2136881 h 3123248"/>
              <a:gd name="connsiteX744" fmla="*/ 1756814 w 3875837"/>
              <a:gd name="connsiteY744" fmla="*/ 2262810 h 3123248"/>
              <a:gd name="connsiteX745" fmla="*/ 1792861 w 3875837"/>
              <a:gd name="connsiteY745" fmla="*/ 2309398 h 3123248"/>
              <a:gd name="connsiteX746" fmla="*/ 1733473 w 3875837"/>
              <a:gd name="connsiteY746" fmla="*/ 2256315 h 3123248"/>
              <a:gd name="connsiteX747" fmla="*/ 1665521 w 3875837"/>
              <a:gd name="connsiteY747" fmla="*/ 2182998 h 3123248"/>
              <a:gd name="connsiteX748" fmla="*/ 1660250 w 3875837"/>
              <a:gd name="connsiteY748" fmla="*/ 2189115 h 3123248"/>
              <a:gd name="connsiteX749" fmla="*/ 1759638 w 3875837"/>
              <a:gd name="connsiteY749" fmla="*/ 2302809 h 3123248"/>
              <a:gd name="connsiteX750" fmla="*/ 1691309 w 3875837"/>
              <a:gd name="connsiteY750" fmla="*/ 2250669 h 3123248"/>
              <a:gd name="connsiteX751" fmla="*/ 1599167 w 3875837"/>
              <a:gd name="connsiteY751" fmla="*/ 2170197 h 3123248"/>
              <a:gd name="connsiteX752" fmla="*/ 1595026 w 3875837"/>
              <a:gd name="connsiteY752" fmla="*/ 2177163 h 3123248"/>
              <a:gd name="connsiteX753" fmla="*/ 1690085 w 3875837"/>
              <a:gd name="connsiteY753" fmla="*/ 2265257 h 3123248"/>
              <a:gd name="connsiteX754" fmla="*/ 1727920 w 3875837"/>
              <a:gd name="connsiteY754" fmla="*/ 2293962 h 3123248"/>
              <a:gd name="connsiteX755" fmla="*/ 1673427 w 3875837"/>
              <a:gd name="connsiteY755" fmla="*/ 2264880 h 3123248"/>
              <a:gd name="connsiteX756" fmla="*/ 1592203 w 3875837"/>
              <a:gd name="connsiteY756" fmla="*/ 2207938 h 3123248"/>
              <a:gd name="connsiteX757" fmla="*/ 1426368 w 3875837"/>
              <a:gd name="connsiteY757" fmla="*/ 2155516 h 3123248"/>
              <a:gd name="connsiteX758" fmla="*/ 1387121 w 3875837"/>
              <a:gd name="connsiteY758" fmla="*/ 2039280 h 3123248"/>
              <a:gd name="connsiteX759" fmla="*/ 1423921 w 3875837"/>
              <a:gd name="connsiteY759" fmla="*/ 2015845 h 3123248"/>
              <a:gd name="connsiteX760" fmla="*/ 1431074 w 3875837"/>
              <a:gd name="connsiteY760" fmla="*/ 2007469 h 3123248"/>
              <a:gd name="connsiteX761" fmla="*/ 1427309 w 3875837"/>
              <a:gd name="connsiteY761" fmla="*/ 1970387 h 3123248"/>
              <a:gd name="connsiteX762" fmla="*/ 1427685 w 3875837"/>
              <a:gd name="connsiteY762" fmla="*/ 1970387 h 3123248"/>
              <a:gd name="connsiteX763" fmla="*/ 1447356 w 3875837"/>
              <a:gd name="connsiteY763" fmla="*/ 1983845 h 3123248"/>
              <a:gd name="connsiteX764" fmla="*/ 1476344 w 3875837"/>
              <a:gd name="connsiteY764" fmla="*/ 2006340 h 3123248"/>
              <a:gd name="connsiteX765" fmla="*/ 1505802 w 3875837"/>
              <a:gd name="connsiteY765" fmla="*/ 2031280 h 3123248"/>
              <a:gd name="connsiteX766" fmla="*/ 1511639 w 3875837"/>
              <a:gd name="connsiteY766" fmla="*/ 2028081 h 3123248"/>
              <a:gd name="connsiteX767" fmla="*/ 1396721 w 3875837"/>
              <a:gd name="connsiteY767" fmla="*/ 1916457 h 3123248"/>
              <a:gd name="connsiteX768" fmla="*/ 1421003 w 3875837"/>
              <a:gd name="connsiteY768" fmla="*/ 1932551 h 3123248"/>
              <a:gd name="connsiteX769" fmla="*/ 1427873 w 3875837"/>
              <a:gd name="connsiteY769" fmla="*/ 1923516 h 3123248"/>
              <a:gd name="connsiteX770" fmla="*/ 1413662 w 3875837"/>
              <a:gd name="connsiteY770" fmla="*/ 1901963 h 3123248"/>
              <a:gd name="connsiteX771" fmla="*/ 1396062 w 3875837"/>
              <a:gd name="connsiteY771" fmla="*/ 1892175 h 3123248"/>
              <a:gd name="connsiteX772" fmla="*/ 1400391 w 3875837"/>
              <a:gd name="connsiteY772" fmla="*/ 1865445 h 3123248"/>
              <a:gd name="connsiteX773" fmla="*/ 1424109 w 3875837"/>
              <a:gd name="connsiteY773" fmla="*/ 1856598 h 3123248"/>
              <a:gd name="connsiteX774" fmla="*/ 1426556 w 3875837"/>
              <a:gd name="connsiteY774" fmla="*/ 1855375 h 3123248"/>
              <a:gd name="connsiteX775" fmla="*/ 1435498 w 3875837"/>
              <a:gd name="connsiteY775" fmla="*/ 1862151 h 3123248"/>
              <a:gd name="connsiteX776" fmla="*/ 1455544 w 3875837"/>
              <a:gd name="connsiteY776" fmla="*/ 1882762 h 3123248"/>
              <a:gd name="connsiteX777" fmla="*/ 1460815 w 3875837"/>
              <a:gd name="connsiteY777" fmla="*/ 1880128 h 3123248"/>
              <a:gd name="connsiteX778" fmla="*/ 1453097 w 3875837"/>
              <a:gd name="connsiteY778" fmla="*/ 1861681 h 3123248"/>
              <a:gd name="connsiteX779" fmla="*/ 1437003 w 3875837"/>
              <a:gd name="connsiteY779" fmla="*/ 1849633 h 3123248"/>
              <a:gd name="connsiteX780" fmla="*/ 1424014 w 3875837"/>
              <a:gd name="connsiteY780" fmla="*/ 1820363 h 3123248"/>
              <a:gd name="connsiteX781" fmla="*/ 1448391 w 3875837"/>
              <a:gd name="connsiteY781" fmla="*/ 1820551 h 3123248"/>
              <a:gd name="connsiteX782" fmla="*/ 1488674 w 3875837"/>
              <a:gd name="connsiteY782" fmla="*/ 1864787 h 3123248"/>
              <a:gd name="connsiteX783" fmla="*/ 1496580 w 3875837"/>
              <a:gd name="connsiteY783" fmla="*/ 1859704 h 3123248"/>
              <a:gd name="connsiteX784" fmla="*/ 1461379 w 3875837"/>
              <a:gd name="connsiteY784" fmla="*/ 1815093 h 3123248"/>
              <a:gd name="connsiteX785" fmla="*/ 1486132 w 3875837"/>
              <a:gd name="connsiteY785" fmla="*/ 1783093 h 3123248"/>
              <a:gd name="connsiteX786" fmla="*/ 1492626 w 3875837"/>
              <a:gd name="connsiteY786" fmla="*/ 1774998 h 3123248"/>
              <a:gd name="connsiteX787" fmla="*/ 1483942 w 3875837"/>
              <a:gd name="connsiteY787" fmla="*/ 1748066 h 3123248"/>
              <a:gd name="connsiteX788" fmla="*/ 1631733 w 3875837"/>
              <a:gd name="connsiteY788" fmla="*/ 1768223 h 3123248"/>
              <a:gd name="connsiteX789" fmla="*/ 1626274 w 3875837"/>
              <a:gd name="connsiteY789" fmla="*/ 1777163 h 3123248"/>
              <a:gd name="connsiteX790" fmla="*/ 1810463 w 3875837"/>
              <a:gd name="connsiteY790" fmla="*/ 1900363 h 3123248"/>
              <a:gd name="connsiteX791" fmla="*/ 1817051 w 3875837"/>
              <a:gd name="connsiteY791" fmla="*/ 1889351 h 3123248"/>
              <a:gd name="connsiteX792" fmla="*/ 1631733 w 3875837"/>
              <a:gd name="connsiteY792" fmla="*/ 1768223 h 3123248"/>
              <a:gd name="connsiteX793" fmla="*/ 1242087 w 3875837"/>
              <a:gd name="connsiteY793" fmla="*/ 1610293 h 3123248"/>
              <a:gd name="connsiteX794" fmla="*/ 1236063 w 3875837"/>
              <a:gd name="connsiteY794" fmla="*/ 1612175 h 3123248"/>
              <a:gd name="connsiteX795" fmla="*/ 1238981 w 3875837"/>
              <a:gd name="connsiteY795" fmla="*/ 1632223 h 3123248"/>
              <a:gd name="connsiteX796" fmla="*/ 1251498 w 3875837"/>
              <a:gd name="connsiteY796" fmla="*/ 1627329 h 3123248"/>
              <a:gd name="connsiteX797" fmla="*/ 1242087 w 3875837"/>
              <a:gd name="connsiteY797" fmla="*/ 1610293 h 3123248"/>
              <a:gd name="connsiteX798" fmla="*/ 2312835 w 3875837"/>
              <a:gd name="connsiteY798" fmla="*/ 1938553 h 3123248"/>
              <a:gd name="connsiteX799" fmla="*/ 2307568 w 3875837"/>
              <a:gd name="connsiteY799" fmla="*/ 1940634 h 3123248"/>
              <a:gd name="connsiteX800" fmla="*/ 2306933 w 3875837"/>
              <a:gd name="connsiteY800" fmla="*/ 1951564 h 3123248"/>
              <a:gd name="connsiteX801" fmla="*/ 2380250 w 3875837"/>
              <a:gd name="connsiteY801" fmla="*/ 2028363 h 3123248"/>
              <a:gd name="connsiteX802" fmla="*/ 2390039 w 3875837"/>
              <a:gd name="connsiteY802" fmla="*/ 2019799 h 3123248"/>
              <a:gd name="connsiteX803" fmla="*/ 2318792 w 3875837"/>
              <a:gd name="connsiteY803" fmla="*/ 1940928 h 3123248"/>
              <a:gd name="connsiteX804" fmla="*/ 2312835 w 3875837"/>
              <a:gd name="connsiteY804" fmla="*/ 1938553 h 3123248"/>
              <a:gd name="connsiteX805" fmla="*/ 106371 w 3875837"/>
              <a:gd name="connsiteY805" fmla="*/ 1239752 h 3123248"/>
              <a:gd name="connsiteX806" fmla="*/ 102606 w 3875837"/>
              <a:gd name="connsiteY806" fmla="*/ 1249352 h 3123248"/>
              <a:gd name="connsiteX807" fmla="*/ 117006 w 3875837"/>
              <a:gd name="connsiteY807" fmla="*/ 1263282 h 3123248"/>
              <a:gd name="connsiteX808" fmla="*/ 132065 w 3875837"/>
              <a:gd name="connsiteY808" fmla="*/ 1278246 h 3123248"/>
              <a:gd name="connsiteX809" fmla="*/ 138936 w 3875837"/>
              <a:gd name="connsiteY809" fmla="*/ 1277023 h 3123248"/>
              <a:gd name="connsiteX810" fmla="*/ 126513 w 3875837"/>
              <a:gd name="connsiteY810" fmla="*/ 1254059 h 3123248"/>
              <a:gd name="connsiteX811" fmla="*/ 106371 w 3875837"/>
              <a:gd name="connsiteY811" fmla="*/ 1239752 h 3123248"/>
              <a:gd name="connsiteX812" fmla="*/ 469383 w 3875837"/>
              <a:gd name="connsiteY812" fmla="*/ 1342435 h 3123248"/>
              <a:gd name="connsiteX813" fmla="*/ 467689 w 3875837"/>
              <a:gd name="connsiteY813" fmla="*/ 1342246 h 3123248"/>
              <a:gd name="connsiteX814" fmla="*/ 463641 w 3875837"/>
              <a:gd name="connsiteY814" fmla="*/ 1347235 h 3123248"/>
              <a:gd name="connsiteX815" fmla="*/ 470417 w 3875837"/>
              <a:gd name="connsiteY815" fmla="*/ 1381870 h 3123248"/>
              <a:gd name="connsiteX816" fmla="*/ 476347 w 3875837"/>
              <a:gd name="connsiteY816" fmla="*/ 1375752 h 3123248"/>
              <a:gd name="connsiteX817" fmla="*/ 472395 w 3875837"/>
              <a:gd name="connsiteY817" fmla="*/ 1345447 h 3123248"/>
              <a:gd name="connsiteX818" fmla="*/ 469383 w 3875837"/>
              <a:gd name="connsiteY818" fmla="*/ 1342435 h 3123248"/>
              <a:gd name="connsiteX819" fmla="*/ 386088 w 3875837"/>
              <a:gd name="connsiteY819" fmla="*/ 1316553 h 3123248"/>
              <a:gd name="connsiteX820" fmla="*/ 379783 w 3875837"/>
              <a:gd name="connsiteY820" fmla="*/ 1320222 h 3123248"/>
              <a:gd name="connsiteX821" fmla="*/ 386370 w 3875837"/>
              <a:gd name="connsiteY821" fmla="*/ 1339894 h 3123248"/>
              <a:gd name="connsiteX822" fmla="*/ 403971 w 3875837"/>
              <a:gd name="connsiteY822" fmla="*/ 1369446 h 3123248"/>
              <a:gd name="connsiteX823" fmla="*/ 411311 w 3875837"/>
              <a:gd name="connsiteY823" fmla="*/ 1365588 h 3123248"/>
              <a:gd name="connsiteX824" fmla="*/ 389948 w 3875837"/>
              <a:gd name="connsiteY824" fmla="*/ 1321728 h 3123248"/>
              <a:gd name="connsiteX825" fmla="*/ 387594 w 3875837"/>
              <a:gd name="connsiteY825" fmla="*/ 1317117 h 3123248"/>
              <a:gd name="connsiteX826" fmla="*/ 386088 w 3875837"/>
              <a:gd name="connsiteY826" fmla="*/ 1316553 h 3123248"/>
              <a:gd name="connsiteX827" fmla="*/ 346465 w 3875837"/>
              <a:gd name="connsiteY827" fmla="*/ 1294999 h 3123248"/>
              <a:gd name="connsiteX828" fmla="*/ 340724 w 3875837"/>
              <a:gd name="connsiteY828" fmla="*/ 1296317 h 3123248"/>
              <a:gd name="connsiteX829" fmla="*/ 340254 w 3875837"/>
              <a:gd name="connsiteY829" fmla="*/ 1297352 h 3123248"/>
              <a:gd name="connsiteX830" fmla="*/ 341948 w 3875837"/>
              <a:gd name="connsiteY830" fmla="*/ 1302058 h 3123248"/>
              <a:gd name="connsiteX831" fmla="*/ 358513 w 3875837"/>
              <a:gd name="connsiteY831" fmla="*/ 1328882 h 3123248"/>
              <a:gd name="connsiteX832" fmla="*/ 364630 w 3875837"/>
              <a:gd name="connsiteY832" fmla="*/ 1325682 h 3123248"/>
              <a:gd name="connsiteX833" fmla="*/ 346465 w 3875837"/>
              <a:gd name="connsiteY833" fmla="*/ 1294999 h 3123248"/>
              <a:gd name="connsiteX834" fmla="*/ 3428648 w 3875837"/>
              <a:gd name="connsiteY834" fmla="*/ 2251292 h 3123248"/>
              <a:gd name="connsiteX835" fmla="*/ 3422225 w 3875837"/>
              <a:gd name="connsiteY835" fmla="*/ 2254433 h 3123248"/>
              <a:gd name="connsiteX836" fmla="*/ 3377612 w 3875837"/>
              <a:gd name="connsiteY836" fmla="*/ 2397492 h 3123248"/>
              <a:gd name="connsiteX837" fmla="*/ 3347965 w 3875837"/>
              <a:gd name="connsiteY837" fmla="*/ 2546291 h 3123248"/>
              <a:gd name="connsiteX838" fmla="*/ 3355589 w 3875837"/>
              <a:gd name="connsiteY838" fmla="*/ 2548550 h 3123248"/>
              <a:gd name="connsiteX839" fmla="*/ 3389188 w 3875837"/>
              <a:gd name="connsiteY839" fmla="*/ 2410103 h 3123248"/>
              <a:gd name="connsiteX840" fmla="*/ 3432671 w 3875837"/>
              <a:gd name="connsiteY840" fmla="*/ 2256975 h 3123248"/>
              <a:gd name="connsiteX841" fmla="*/ 3428648 w 3875837"/>
              <a:gd name="connsiteY841" fmla="*/ 2251292 h 3123248"/>
              <a:gd name="connsiteX842" fmla="*/ 174595 w 3875837"/>
              <a:gd name="connsiteY842" fmla="*/ 1230082 h 3123248"/>
              <a:gd name="connsiteX843" fmla="*/ 171218 w 3875837"/>
              <a:gd name="connsiteY843" fmla="*/ 1235424 h 3123248"/>
              <a:gd name="connsiteX844" fmla="*/ 199360 w 3875837"/>
              <a:gd name="connsiteY844" fmla="*/ 1268553 h 3123248"/>
              <a:gd name="connsiteX845" fmla="*/ 242842 w 3875837"/>
              <a:gd name="connsiteY845" fmla="*/ 1304035 h 3123248"/>
              <a:gd name="connsiteX846" fmla="*/ 246230 w 3875837"/>
              <a:gd name="connsiteY846" fmla="*/ 1298294 h 3123248"/>
              <a:gd name="connsiteX847" fmla="*/ 213383 w 3875837"/>
              <a:gd name="connsiteY847" fmla="*/ 1266576 h 3123248"/>
              <a:gd name="connsiteX848" fmla="*/ 180160 w 3875837"/>
              <a:gd name="connsiteY848" fmla="*/ 1232506 h 3123248"/>
              <a:gd name="connsiteX849" fmla="*/ 174595 w 3875837"/>
              <a:gd name="connsiteY849" fmla="*/ 1230082 h 3123248"/>
              <a:gd name="connsiteX850" fmla="*/ 295452 w 3875837"/>
              <a:gd name="connsiteY850" fmla="*/ 1263000 h 3123248"/>
              <a:gd name="connsiteX851" fmla="*/ 289524 w 3875837"/>
              <a:gd name="connsiteY851" fmla="*/ 1267894 h 3123248"/>
              <a:gd name="connsiteX852" fmla="*/ 300253 w 3875837"/>
              <a:gd name="connsiteY852" fmla="*/ 1281635 h 3123248"/>
              <a:gd name="connsiteX853" fmla="*/ 312206 w 3875837"/>
              <a:gd name="connsiteY853" fmla="*/ 1296976 h 3123248"/>
              <a:gd name="connsiteX854" fmla="*/ 318041 w 3875837"/>
              <a:gd name="connsiteY854" fmla="*/ 1293494 h 3123248"/>
              <a:gd name="connsiteX855" fmla="*/ 295452 w 3875837"/>
              <a:gd name="connsiteY855" fmla="*/ 1263000 h 3123248"/>
              <a:gd name="connsiteX856" fmla="*/ 3397154 w 3875837"/>
              <a:gd name="connsiteY856" fmla="*/ 2223950 h 3123248"/>
              <a:gd name="connsiteX857" fmla="*/ 3389753 w 3875837"/>
              <a:gd name="connsiteY857" fmla="*/ 2227704 h 3123248"/>
              <a:gd name="connsiteX858" fmla="*/ 3336578 w 3875837"/>
              <a:gd name="connsiteY858" fmla="*/ 2436455 h 3123248"/>
              <a:gd name="connsiteX859" fmla="*/ 3346270 w 3875837"/>
              <a:gd name="connsiteY859" fmla="*/ 2437302 h 3123248"/>
              <a:gd name="connsiteX860" fmla="*/ 3378836 w 3875837"/>
              <a:gd name="connsiteY860" fmla="*/ 2316174 h 3123248"/>
              <a:gd name="connsiteX861" fmla="*/ 3402366 w 3875837"/>
              <a:gd name="connsiteY861" fmla="*/ 2230997 h 3123248"/>
              <a:gd name="connsiteX862" fmla="*/ 3397154 w 3875837"/>
              <a:gd name="connsiteY862" fmla="*/ 2223950 h 3123248"/>
              <a:gd name="connsiteX863" fmla="*/ 455842 w 3875837"/>
              <a:gd name="connsiteY863" fmla="*/ 1307234 h 3123248"/>
              <a:gd name="connsiteX864" fmla="*/ 453100 w 3875837"/>
              <a:gd name="connsiteY864" fmla="*/ 1309964 h 3123248"/>
              <a:gd name="connsiteX865" fmla="*/ 453760 w 3875837"/>
              <a:gd name="connsiteY865" fmla="*/ 1320222 h 3123248"/>
              <a:gd name="connsiteX866" fmla="*/ 461760 w 3875837"/>
              <a:gd name="connsiteY866" fmla="*/ 1318529 h 3123248"/>
              <a:gd name="connsiteX867" fmla="*/ 459218 w 3875837"/>
              <a:gd name="connsiteY867" fmla="*/ 1309022 h 3123248"/>
              <a:gd name="connsiteX868" fmla="*/ 455842 w 3875837"/>
              <a:gd name="connsiteY868" fmla="*/ 1307234 h 3123248"/>
              <a:gd name="connsiteX869" fmla="*/ 3013095 w 3875837"/>
              <a:gd name="connsiteY869" fmla="*/ 2099422 h 3123248"/>
              <a:gd name="connsiteX870" fmla="*/ 3003872 w 3875837"/>
              <a:gd name="connsiteY870" fmla="*/ 2107610 h 3123248"/>
              <a:gd name="connsiteX871" fmla="*/ 3013001 w 3875837"/>
              <a:gd name="connsiteY871" fmla="*/ 2126903 h 3123248"/>
              <a:gd name="connsiteX872" fmla="*/ 3021566 w 3875837"/>
              <a:gd name="connsiteY872" fmla="*/ 2150244 h 3123248"/>
              <a:gd name="connsiteX873" fmla="*/ 3031071 w 3875837"/>
              <a:gd name="connsiteY873" fmla="*/ 2154198 h 3123248"/>
              <a:gd name="connsiteX874" fmla="*/ 3029660 w 3875837"/>
              <a:gd name="connsiteY874" fmla="*/ 2125680 h 3123248"/>
              <a:gd name="connsiteX875" fmla="*/ 3013095 w 3875837"/>
              <a:gd name="connsiteY875" fmla="*/ 2099422 h 3123248"/>
              <a:gd name="connsiteX876" fmla="*/ 3070131 w 3875837"/>
              <a:gd name="connsiteY876" fmla="*/ 2107987 h 3123248"/>
              <a:gd name="connsiteX877" fmla="*/ 3062637 w 3875837"/>
              <a:gd name="connsiteY877" fmla="*/ 2107080 h 3123248"/>
              <a:gd name="connsiteX878" fmla="*/ 3057895 w 3875837"/>
              <a:gd name="connsiteY878" fmla="*/ 2113163 h 3123248"/>
              <a:gd name="connsiteX879" fmla="*/ 3058178 w 3875837"/>
              <a:gd name="connsiteY879" fmla="*/ 2115327 h 3123248"/>
              <a:gd name="connsiteX880" fmla="*/ 3057895 w 3875837"/>
              <a:gd name="connsiteY880" fmla="*/ 2115139 h 3123248"/>
              <a:gd name="connsiteX881" fmla="*/ 3061849 w 3875837"/>
              <a:gd name="connsiteY881" fmla="*/ 2132645 h 3123248"/>
              <a:gd name="connsiteX882" fmla="*/ 3067683 w 3875837"/>
              <a:gd name="connsiteY882" fmla="*/ 2149962 h 3123248"/>
              <a:gd name="connsiteX883" fmla="*/ 3079824 w 3875837"/>
              <a:gd name="connsiteY883" fmla="*/ 2154951 h 3123248"/>
              <a:gd name="connsiteX884" fmla="*/ 3070131 w 3875837"/>
              <a:gd name="connsiteY884" fmla="*/ 2107987 h 3123248"/>
              <a:gd name="connsiteX885" fmla="*/ 1822792 w 3875837"/>
              <a:gd name="connsiteY885" fmla="*/ 1697164 h 3123248"/>
              <a:gd name="connsiteX886" fmla="*/ 1811216 w 3875837"/>
              <a:gd name="connsiteY886" fmla="*/ 1706951 h 3123248"/>
              <a:gd name="connsiteX887" fmla="*/ 1858180 w 3875837"/>
              <a:gd name="connsiteY887" fmla="*/ 1760128 h 3123248"/>
              <a:gd name="connsiteX888" fmla="*/ 1868157 w 3875837"/>
              <a:gd name="connsiteY888" fmla="*/ 1752317 h 3123248"/>
              <a:gd name="connsiteX889" fmla="*/ 1822792 w 3875837"/>
              <a:gd name="connsiteY889" fmla="*/ 1697164 h 3123248"/>
              <a:gd name="connsiteX890" fmla="*/ 1901003 w 3875837"/>
              <a:gd name="connsiteY890" fmla="*/ 1711187 h 3123248"/>
              <a:gd name="connsiteX891" fmla="*/ 1890180 w 3875837"/>
              <a:gd name="connsiteY891" fmla="*/ 1721541 h 3123248"/>
              <a:gd name="connsiteX892" fmla="*/ 1930274 w 3875837"/>
              <a:gd name="connsiteY892" fmla="*/ 1765022 h 3123248"/>
              <a:gd name="connsiteX893" fmla="*/ 1938463 w 3875837"/>
              <a:gd name="connsiteY893" fmla="*/ 1758341 h 3123248"/>
              <a:gd name="connsiteX894" fmla="*/ 1901003 w 3875837"/>
              <a:gd name="connsiteY894" fmla="*/ 1711187 h 3123248"/>
              <a:gd name="connsiteX895" fmla="*/ 316911 w 3875837"/>
              <a:gd name="connsiteY895" fmla="*/ 1205117 h 3123248"/>
              <a:gd name="connsiteX896" fmla="*/ 312959 w 3875837"/>
              <a:gd name="connsiteY896" fmla="*/ 1211516 h 3123248"/>
              <a:gd name="connsiteX897" fmla="*/ 324630 w 3875837"/>
              <a:gd name="connsiteY897" fmla="*/ 1229305 h 3123248"/>
              <a:gd name="connsiteX898" fmla="*/ 341382 w 3875837"/>
              <a:gd name="connsiteY898" fmla="*/ 1253023 h 3123248"/>
              <a:gd name="connsiteX899" fmla="*/ 372912 w 3875837"/>
              <a:gd name="connsiteY899" fmla="*/ 1302434 h 3123248"/>
              <a:gd name="connsiteX900" fmla="*/ 378371 w 3875837"/>
              <a:gd name="connsiteY900" fmla="*/ 1298952 h 3123248"/>
              <a:gd name="connsiteX901" fmla="*/ 343547 w 3875837"/>
              <a:gd name="connsiteY901" fmla="*/ 1238246 h 3123248"/>
              <a:gd name="connsiteX902" fmla="*/ 316911 w 3875837"/>
              <a:gd name="connsiteY902" fmla="*/ 1205117 h 3123248"/>
              <a:gd name="connsiteX903" fmla="*/ 1206888 w 3875837"/>
              <a:gd name="connsiteY903" fmla="*/ 1479186 h 3123248"/>
              <a:gd name="connsiteX904" fmla="*/ 1201617 w 3875837"/>
              <a:gd name="connsiteY904" fmla="*/ 1483610 h 3123248"/>
              <a:gd name="connsiteX905" fmla="*/ 1213569 w 3875837"/>
              <a:gd name="connsiteY905" fmla="*/ 1509869 h 3123248"/>
              <a:gd name="connsiteX906" fmla="*/ 1221100 w 3875837"/>
              <a:gd name="connsiteY906" fmla="*/ 1508834 h 3123248"/>
              <a:gd name="connsiteX907" fmla="*/ 1206888 w 3875837"/>
              <a:gd name="connsiteY907" fmla="*/ 1479186 h 3123248"/>
              <a:gd name="connsiteX908" fmla="*/ 1192900 w 3875837"/>
              <a:gd name="connsiteY908" fmla="*/ 1472646 h 3123248"/>
              <a:gd name="connsiteX909" fmla="*/ 1181288 w 3875837"/>
              <a:gd name="connsiteY909" fmla="*/ 1469493 h 3123248"/>
              <a:gd name="connsiteX910" fmla="*/ 1178653 w 3875837"/>
              <a:gd name="connsiteY910" fmla="*/ 1475611 h 3123248"/>
              <a:gd name="connsiteX911" fmla="*/ 1186088 w 3875837"/>
              <a:gd name="connsiteY911" fmla="*/ 1487657 h 3123248"/>
              <a:gd name="connsiteX912" fmla="*/ 1197664 w 3875837"/>
              <a:gd name="connsiteY912" fmla="*/ 1484552 h 3123248"/>
              <a:gd name="connsiteX913" fmla="*/ 1192900 w 3875837"/>
              <a:gd name="connsiteY913" fmla="*/ 1472646 h 3123248"/>
              <a:gd name="connsiteX914" fmla="*/ 249524 w 3875837"/>
              <a:gd name="connsiteY914" fmla="*/ 1178387 h 3123248"/>
              <a:gd name="connsiteX915" fmla="*/ 241713 w 3875837"/>
              <a:gd name="connsiteY915" fmla="*/ 1187046 h 3123248"/>
              <a:gd name="connsiteX916" fmla="*/ 301382 w 3875837"/>
              <a:gd name="connsiteY916" fmla="*/ 1254905 h 3123248"/>
              <a:gd name="connsiteX917" fmla="*/ 307312 w 3875837"/>
              <a:gd name="connsiteY917" fmla="*/ 1251517 h 3123248"/>
              <a:gd name="connsiteX918" fmla="*/ 284158 w 3875837"/>
              <a:gd name="connsiteY918" fmla="*/ 1218858 h 3123248"/>
              <a:gd name="connsiteX919" fmla="*/ 249524 w 3875837"/>
              <a:gd name="connsiteY919" fmla="*/ 1178387 h 3123248"/>
              <a:gd name="connsiteX920" fmla="*/ 515124 w 3875837"/>
              <a:gd name="connsiteY920" fmla="*/ 1259989 h 3123248"/>
              <a:gd name="connsiteX921" fmla="*/ 496865 w 3875837"/>
              <a:gd name="connsiteY921" fmla="*/ 1297918 h 3123248"/>
              <a:gd name="connsiteX922" fmla="*/ 504394 w 3875837"/>
              <a:gd name="connsiteY922" fmla="*/ 1300364 h 3123248"/>
              <a:gd name="connsiteX923" fmla="*/ 519171 w 3875837"/>
              <a:gd name="connsiteY923" fmla="*/ 1266200 h 3123248"/>
              <a:gd name="connsiteX924" fmla="*/ 515124 w 3875837"/>
              <a:gd name="connsiteY924" fmla="*/ 1259989 h 3123248"/>
              <a:gd name="connsiteX925" fmla="*/ 288394 w 3875837"/>
              <a:gd name="connsiteY925" fmla="*/ 1188081 h 3123248"/>
              <a:gd name="connsiteX926" fmla="*/ 280065 w 3875837"/>
              <a:gd name="connsiteY926" fmla="*/ 1187540 h 3123248"/>
              <a:gd name="connsiteX927" fmla="*/ 279076 w 3875837"/>
              <a:gd name="connsiteY927" fmla="*/ 1196458 h 3123248"/>
              <a:gd name="connsiteX928" fmla="*/ 339783 w 3875837"/>
              <a:gd name="connsiteY928" fmla="*/ 1277305 h 3123248"/>
              <a:gd name="connsiteX929" fmla="*/ 345242 w 3875837"/>
              <a:gd name="connsiteY929" fmla="*/ 1273352 h 3123248"/>
              <a:gd name="connsiteX930" fmla="*/ 288394 w 3875837"/>
              <a:gd name="connsiteY930" fmla="*/ 1188081 h 3123248"/>
              <a:gd name="connsiteX931" fmla="*/ 1237852 w 3875837"/>
              <a:gd name="connsiteY931" fmla="*/ 1480976 h 3123248"/>
              <a:gd name="connsiteX932" fmla="*/ 1234088 w 3875837"/>
              <a:gd name="connsiteY932" fmla="*/ 1486999 h 3123248"/>
              <a:gd name="connsiteX933" fmla="*/ 1233710 w 3875837"/>
              <a:gd name="connsiteY933" fmla="*/ 1510341 h 3123248"/>
              <a:gd name="connsiteX934" fmla="*/ 1244816 w 3875837"/>
              <a:gd name="connsiteY934" fmla="*/ 1514012 h 3123248"/>
              <a:gd name="connsiteX935" fmla="*/ 1237852 w 3875837"/>
              <a:gd name="connsiteY935" fmla="*/ 1480976 h 3123248"/>
              <a:gd name="connsiteX936" fmla="*/ 198042 w 3875837"/>
              <a:gd name="connsiteY936" fmla="*/ 1157682 h 3123248"/>
              <a:gd name="connsiteX937" fmla="*/ 192324 w 3875837"/>
              <a:gd name="connsiteY937" fmla="*/ 1156423 h 3123248"/>
              <a:gd name="connsiteX938" fmla="*/ 190136 w 3875837"/>
              <a:gd name="connsiteY938" fmla="*/ 1162011 h 3123248"/>
              <a:gd name="connsiteX939" fmla="*/ 227312 w 3875837"/>
              <a:gd name="connsiteY939" fmla="*/ 1211424 h 3123248"/>
              <a:gd name="connsiteX940" fmla="*/ 259406 w 3875837"/>
              <a:gd name="connsiteY940" fmla="*/ 1248318 h 3123248"/>
              <a:gd name="connsiteX941" fmla="*/ 262701 w 3875837"/>
              <a:gd name="connsiteY941" fmla="*/ 1243235 h 3123248"/>
              <a:gd name="connsiteX942" fmla="*/ 252724 w 3875837"/>
              <a:gd name="connsiteY942" fmla="*/ 1227612 h 3123248"/>
              <a:gd name="connsiteX943" fmla="*/ 235689 w 3875837"/>
              <a:gd name="connsiteY943" fmla="*/ 1204458 h 3123248"/>
              <a:gd name="connsiteX944" fmla="*/ 198042 w 3875837"/>
              <a:gd name="connsiteY944" fmla="*/ 1157682 h 3123248"/>
              <a:gd name="connsiteX945" fmla="*/ 3193531 w 3875837"/>
              <a:gd name="connsiteY945" fmla="*/ 2080916 h 3123248"/>
              <a:gd name="connsiteX946" fmla="*/ 3183448 w 3875837"/>
              <a:gd name="connsiteY946" fmla="*/ 2082574 h 3123248"/>
              <a:gd name="connsiteX947" fmla="*/ 3185802 w 3875837"/>
              <a:gd name="connsiteY947" fmla="*/ 2132268 h 3123248"/>
              <a:gd name="connsiteX948" fmla="*/ 3202178 w 3875837"/>
              <a:gd name="connsiteY948" fmla="*/ 2223374 h 3123248"/>
              <a:gd name="connsiteX949" fmla="*/ 3213096 w 3875837"/>
              <a:gd name="connsiteY949" fmla="*/ 2223091 h 3123248"/>
              <a:gd name="connsiteX950" fmla="*/ 3206037 w 3875837"/>
              <a:gd name="connsiteY950" fmla="*/ 2152221 h 3123248"/>
              <a:gd name="connsiteX951" fmla="*/ 3202555 w 3875837"/>
              <a:gd name="connsiteY951" fmla="*/ 2122669 h 3123248"/>
              <a:gd name="connsiteX952" fmla="*/ 3196625 w 3875837"/>
              <a:gd name="connsiteY952" fmla="*/ 2090198 h 3123248"/>
              <a:gd name="connsiteX953" fmla="*/ 3193531 w 3875837"/>
              <a:gd name="connsiteY953" fmla="*/ 2080916 h 3123248"/>
              <a:gd name="connsiteX954" fmla="*/ 456865 w 3875837"/>
              <a:gd name="connsiteY954" fmla="*/ 1229023 h 3123248"/>
              <a:gd name="connsiteX955" fmla="*/ 450747 w 3875837"/>
              <a:gd name="connsiteY955" fmla="*/ 1231658 h 3123248"/>
              <a:gd name="connsiteX956" fmla="*/ 445289 w 3875837"/>
              <a:gd name="connsiteY956" fmla="*/ 1276834 h 3123248"/>
              <a:gd name="connsiteX957" fmla="*/ 452536 w 3875837"/>
              <a:gd name="connsiteY957" fmla="*/ 1279376 h 3123248"/>
              <a:gd name="connsiteX958" fmla="*/ 459689 w 3875837"/>
              <a:gd name="connsiteY958" fmla="*/ 1251423 h 3123248"/>
              <a:gd name="connsiteX959" fmla="*/ 456865 w 3875837"/>
              <a:gd name="connsiteY959" fmla="*/ 1229023 h 3123248"/>
              <a:gd name="connsiteX960" fmla="*/ 491030 w 3875837"/>
              <a:gd name="connsiteY960" fmla="*/ 1234669 h 3123248"/>
              <a:gd name="connsiteX961" fmla="*/ 480206 w 3875837"/>
              <a:gd name="connsiteY961" fmla="*/ 1254623 h 3123248"/>
              <a:gd name="connsiteX962" fmla="*/ 480488 w 3875837"/>
              <a:gd name="connsiteY962" fmla="*/ 1236552 h 3123248"/>
              <a:gd name="connsiteX963" fmla="*/ 473523 w 3875837"/>
              <a:gd name="connsiteY963" fmla="*/ 1235140 h 3123248"/>
              <a:gd name="connsiteX964" fmla="*/ 466935 w 3875837"/>
              <a:gd name="connsiteY964" fmla="*/ 1273164 h 3123248"/>
              <a:gd name="connsiteX965" fmla="*/ 465147 w 3875837"/>
              <a:gd name="connsiteY965" fmla="*/ 1328600 h 3123248"/>
              <a:gd name="connsiteX966" fmla="*/ 469853 w 3875837"/>
              <a:gd name="connsiteY966" fmla="*/ 1330199 h 3123248"/>
              <a:gd name="connsiteX967" fmla="*/ 478417 w 3875837"/>
              <a:gd name="connsiteY967" fmla="*/ 1286623 h 3123248"/>
              <a:gd name="connsiteX968" fmla="*/ 479830 w 3875837"/>
              <a:gd name="connsiteY968" fmla="*/ 1286059 h 3123248"/>
              <a:gd name="connsiteX969" fmla="*/ 491217 w 3875837"/>
              <a:gd name="connsiteY969" fmla="*/ 1257447 h 3123248"/>
              <a:gd name="connsiteX970" fmla="*/ 497712 w 3875837"/>
              <a:gd name="connsiteY970" fmla="*/ 1236928 h 3123248"/>
              <a:gd name="connsiteX971" fmla="*/ 491030 w 3875837"/>
              <a:gd name="connsiteY971" fmla="*/ 1234669 h 3123248"/>
              <a:gd name="connsiteX972" fmla="*/ 300630 w 3875837"/>
              <a:gd name="connsiteY972" fmla="*/ 1168129 h 3123248"/>
              <a:gd name="connsiteX973" fmla="*/ 295359 w 3875837"/>
              <a:gd name="connsiteY973" fmla="*/ 1171046 h 3123248"/>
              <a:gd name="connsiteX974" fmla="*/ 306841 w 3875837"/>
              <a:gd name="connsiteY974" fmla="*/ 1186294 h 3123248"/>
              <a:gd name="connsiteX975" fmla="*/ 310512 w 3875837"/>
              <a:gd name="connsiteY975" fmla="*/ 1179424 h 3123248"/>
              <a:gd name="connsiteX976" fmla="*/ 300630 w 3875837"/>
              <a:gd name="connsiteY976" fmla="*/ 1168129 h 3123248"/>
              <a:gd name="connsiteX977" fmla="*/ 449841 w 3875837"/>
              <a:gd name="connsiteY977" fmla="*/ 1212082 h 3123248"/>
              <a:gd name="connsiteX978" fmla="*/ 445853 w 3875837"/>
              <a:gd name="connsiteY978" fmla="*/ 1213587 h 3123248"/>
              <a:gd name="connsiteX979" fmla="*/ 441335 w 3875837"/>
              <a:gd name="connsiteY979" fmla="*/ 1228835 h 3123248"/>
              <a:gd name="connsiteX980" fmla="*/ 447359 w 3875837"/>
              <a:gd name="connsiteY980" fmla="*/ 1230906 h 3123248"/>
              <a:gd name="connsiteX981" fmla="*/ 452347 w 3875837"/>
              <a:gd name="connsiteY981" fmla="*/ 1215376 h 3123248"/>
              <a:gd name="connsiteX982" fmla="*/ 449841 w 3875837"/>
              <a:gd name="connsiteY982" fmla="*/ 1212082 h 3123248"/>
              <a:gd name="connsiteX983" fmla="*/ 265147 w 3875837"/>
              <a:gd name="connsiteY983" fmla="*/ 1152975 h 3123248"/>
              <a:gd name="connsiteX984" fmla="*/ 259030 w 3875837"/>
              <a:gd name="connsiteY984" fmla="*/ 1155988 h 3123248"/>
              <a:gd name="connsiteX985" fmla="*/ 272771 w 3875837"/>
              <a:gd name="connsiteY985" fmla="*/ 1176317 h 3123248"/>
              <a:gd name="connsiteX986" fmla="*/ 277760 w 3875837"/>
              <a:gd name="connsiteY986" fmla="*/ 1169164 h 3123248"/>
              <a:gd name="connsiteX987" fmla="*/ 265147 w 3875837"/>
              <a:gd name="connsiteY987" fmla="*/ 1152975 h 3123248"/>
              <a:gd name="connsiteX988" fmla="*/ 465335 w 3875837"/>
              <a:gd name="connsiteY988" fmla="*/ 1199469 h 3123248"/>
              <a:gd name="connsiteX989" fmla="*/ 461006 w 3875837"/>
              <a:gd name="connsiteY989" fmla="*/ 1208504 h 3123248"/>
              <a:gd name="connsiteX990" fmla="*/ 470041 w 3875837"/>
              <a:gd name="connsiteY990" fmla="*/ 1212176 h 3123248"/>
              <a:gd name="connsiteX991" fmla="*/ 471923 w 3875837"/>
              <a:gd name="connsiteY991" fmla="*/ 1201540 h 3123248"/>
              <a:gd name="connsiteX992" fmla="*/ 465335 w 3875837"/>
              <a:gd name="connsiteY992" fmla="*/ 1199469 h 3123248"/>
              <a:gd name="connsiteX993" fmla="*/ 3474013 w 3875837"/>
              <a:gd name="connsiteY993" fmla="*/ 2129457 h 3123248"/>
              <a:gd name="connsiteX994" fmla="*/ 3468906 w 3875837"/>
              <a:gd name="connsiteY994" fmla="*/ 2133398 h 3123248"/>
              <a:gd name="connsiteX995" fmla="*/ 3456577 w 3875837"/>
              <a:gd name="connsiteY995" fmla="*/ 2168316 h 3123248"/>
              <a:gd name="connsiteX996" fmla="*/ 3441895 w 3875837"/>
              <a:gd name="connsiteY996" fmla="*/ 2217162 h 3123248"/>
              <a:gd name="connsiteX997" fmla="*/ 3455823 w 3875837"/>
              <a:gd name="connsiteY997" fmla="*/ 2224315 h 3123248"/>
              <a:gd name="connsiteX998" fmla="*/ 3476529 w 3875837"/>
              <a:gd name="connsiteY998" fmla="*/ 2167751 h 3123248"/>
              <a:gd name="connsiteX999" fmla="*/ 3480106 w 3875837"/>
              <a:gd name="connsiteY999" fmla="*/ 2131799 h 3123248"/>
              <a:gd name="connsiteX1000" fmla="*/ 3474013 w 3875837"/>
              <a:gd name="connsiteY1000" fmla="*/ 2129457 h 3123248"/>
              <a:gd name="connsiteX1001" fmla="*/ 3527636 w 3875837"/>
              <a:gd name="connsiteY1001" fmla="*/ 2136739 h 3123248"/>
              <a:gd name="connsiteX1002" fmla="*/ 3519825 w 3875837"/>
              <a:gd name="connsiteY1002" fmla="*/ 2138103 h 3123248"/>
              <a:gd name="connsiteX1003" fmla="*/ 3481895 w 3875837"/>
              <a:gd name="connsiteY1003" fmla="*/ 2219986 h 3123248"/>
              <a:gd name="connsiteX1004" fmla="*/ 3492719 w 3875837"/>
              <a:gd name="connsiteY1004" fmla="*/ 2225727 h 3123248"/>
              <a:gd name="connsiteX1005" fmla="*/ 3530930 w 3875837"/>
              <a:gd name="connsiteY1005" fmla="*/ 2143280 h 3123248"/>
              <a:gd name="connsiteX1006" fmla="*/ 3527636 w 3875837"/>
              <a:gd name="connsiteY1006" fmla="*/ 2136739 h 3123248"/>
              <a:gd name="connsiteX1007" fmla="*/ 606229 w 3875837"/>
              <a:gd name="connsiteY1007" fmla="*/ 1227799 h 3123248"/>
              <a:gd name="connsiteX1008" fmla="*/ 583358 w 3875837"/>
              <a:gd name="connsiteY1008" fmla="*/ 1233540 h 3123248"/>
              <a:gd name="connsiteX1009" fmla="*/ 561617 w 3875837"/>
              <a:gd name="connsiteY1009" fmla="*/ 1252270 h 3123248"/>
              <a:gd name="connsiteX1010" fmla="*/ 569429 w 3875837"/>
              <a:gd name="connsiteY1010" fmla="*/ 1257258 h 3123248"/>
              <a:gd name="connsiteX1011" fmla="*/ 581006 w 3875837"/>
              <a:gd name="connsiteY1011" fmla="*/ 1252270 h 3123248"/>
              <a:gd name="connsiteX1012" fmla="*/ 590700 w 3875837"/>
              <a:gd name="connsiteY1012" fmla="*/ 1245305 h 3123248"/>
              <a:gd name="connsiteX1013" fmla="*/ 607547 w 3875837"/>
              <a:gd name="connsiteY1013" fmla="*/ 1234481 h 3123248"/>
              <a:gd name="connsiteX1014" fmla="*/ 606229 w 3875837"/>
              <a:gd name="connsiteY1014" fmla="*/ 1227799 h 3123248"/>
              <a:gd name="connsiteX1015" fmla="*/ 3211331 w 3875837"/>
              <a:gd name="connsiteY1015" fmla="*/ 2036445 h 3123248"/>
              <a:gd name="connsiteX1016" fmla="*/ 3206508 w 3875837"/>
              <a:gd name="connsiteY1016" fmla="*/ 2045773 h 3123248"/>
              <a:gd name="connsiteX1017" fmla="*/ 3213755 w 3875837"/>
              <a:gd name="connsiteY1017" fmla="*/ 2076833 h 3123248"/>
              <a:gd name="connsiteX1018" fmla="*/ 3219871 w 3875837"/>
              <a:gd name="connsiteY1018" fmla="*/ 2096692 h 3123248"/>
              <a:gd name="connsiteX1019" fmla="*/ 3231542 w 3875837"/>
              <a:gd name="connsiteY1019" fmla="*/ 2091327 h 3123248"/>
              <a:gd name="connsiteX1020" fmla="*/ 3230225 w 3875837"/>
              <a:gd name="connsiteY1020" fmla="*/ 2066479 h 3123248"/>
              <a:gd name="connsiteX1021" fmla="*/ 3221661 w 3875837"/>
              <a:gd name="connsiteY1021" fmla="*/ 2039750 h 3123248"/>
              <a:gd name="connsiteX1022" fmla="*/ 3211331 w 3875837"/>
              <a:gd name="connsiteY1022" fmla="*/ 2036445 h 3123248"/>
              <a:gd name="connsiteX1023" fmla="*/ 276755 w 3875837"/>
              <a:gd name="connsiteY1023" fmla="*/ 1124043 h 3123248"/>
              <a:gd name="connsiteX1024" fmla="*/ 292159 w 3875837"/>
              <a:gd name="connsiteY1024" fmla="*/ 1133305 h 3123248"/>
              <a:gd name="connsiteX1025" fmla="*/ 349383 w 3875837"/>
              <a:gd name="connsiteY1025" fmla="*/ 1219423 h 3123248"/>
              <a:gd name="connsiteX1026" fmla="*/ 417712 w 3875837"/>
              <a:gd name="connsiteY1026" fmla="*/ 1353352 h 3123248"/>
              <a:gd name="connsiteX1027" fmla="*/ 442654 w 3875837"/>
              <a:gd name="connsiteY1027" fmla="*/ 1403423 h 3123248"/>
              <a:gd name="connsiteX1028" fmla="*/ 458276 w 3875837"/>
              <a:gd name="connsiteY1028" fmla="*/ 1452270 h 3123248"/>
              <a:gd name="connsiteX1029" fmla="*/ 426559 w 3875837"/>
              <a:gd name="connsiteY1029" fmla="*/ 1384882 h 3123248"/>
              <a:gd name="connsiteX1030" fmla="*/ 421383 w 3875837"/>
              <a:gd name="connsiteY1030" fmla="*/ 1387235 h 3123248"/>
              <a:gd name="connsiteX1031" fmla="*/ 470794 w 3875837"/>
              <a:gd name="connsiteY1031" fmla="*/ 1503940 h 3123248"/>
              <a:gd name="connsiteX1032" fmla="*/ 466841 w 3875837"/>
              <a:gd name="connsiteY1032" fmla="*/ 1498858 h 3123248"/>
              <a:gd name="connsiteX1033" fmla="*/ 434935 w 3875837"/>
              <a:gd name="connsiteY1033" fmla="*/ 1437870 h 3123248"/>
              <a:gd name="connsiteX1034" fmla="*/ 405571 w 3875837"/>
              <a:gd name="connsiteY1034" fmla="*/ 1385164 h 3123248"/>
              <a:gd name="connsiteX1035" fmla="*/ 372724 w 3875837"/>
              <a:gd name="connsiteY1035" fmla="*/ 1354670 h 3123248"/>
              <a:gd name="connsiteX1036" fmla="*/ 367924 w 3875837"/>
              <a:gd name="connsiteY1036" fmla="*/ 1357964 h 3123248"/>
              <a:gd name="connsiteX1037" fmla="*/ 399171 w 3875837"/>
              <a:gd name="connsiteY1037" fmla="*/ 1396834 h 3123248"/>
              <a:gd name="connsiteX1038" fmla="*/ 426370 w 3875837"/>
              <a:gd name="connsiteY1038" fmla="*/ 1443329 h 3123248"/>
              <a:gd name="connsiteX1039" fmla="*/ 437760 w 3875837"/>
              <a:gd name="connsiteY1039" fmla="*/ 1464882 h 3123248"/>
              <a:gd name="connsiteX1040" fmla="*/ 416112 w 3875837"/>
              <a:gd name="connsiteY1040" fmla="*/ 1437305 h 3123248"/>
              <a:gd name="connsiteX1041" fmla="*/ 375736 w 3875837"/>
              <a:gd name="connsiteY1041" fmla="*/ 1393729 h 3123248"/>
              <a:gd name="connsiteX1042" fmla="*/ 331218 w 3875837"/>
              <a:gd name="connsiteY1042" fmla="*/ 1346859 h 3123248"/>
              <a:gd name="connsiteX1043" fmla="*/ 325006 w 3875837"/>
              <a:gd name="connsiteY1043" fmla="*/ 1348835 h 3123248"/>
              <a:gd name="connsiteX1044" fmla="*/ 354183 w 3875837"/>
              <a:gd name="connsiteY1044" fmla="*/ 1383564 h 3123248"/>
              <a:gd name="connsiteX1045" fmla="*/ 414042 w 3875837"/>
              <a:gd name="connsiteY1045" fmla="*/ 1453399 h 3123248"/>
              <a:gd name="connsiteX1046" fmla="*/ 417148 w 3875837"/>
              <a:gd name="connsiteY1046" fmla="*/ 1458106 h 3123248"/>
              <a:gd name="connsiteX1047" fmla="*/ 413383 w 3875837"/>
              <a:gd name="connsiteY1047" fmla="*/ 1454717 h 3123248"/>
              <a:gd name="connsiteX1048" fmla="*/ 383641 w 3875837"/>
              <a:gd name="connsiteY1048" fmla="*/ 1427987 h 3123248"/>
              <a:gd name="connsiteX1049" fmla="*/ 352865 w 3875837"/>
              <a:gd name="connsiteY1049" fmla="*/ 1405682 h 3123248"/>
              <a:gd name="connsiteX1050" fmla="*/ 345618 w 3875837"/>
              <a:gd name="connsiteY1050" fmla="*/ 1404177 h 3123248"/>
              <a:gd name="connsiteX1051" fmla="*/ 344489 w 3875837"/>
              <a:gd name="connsiteY1051" fmla="*/ 1406434 h 3123248"/>
              <a:gd name="connsiteX1052" fmla="*/ 345994 w 3875837"/>
              <a:gd name="connsiteY1052" fmla="*/ 1411799 h 3123248"/>
              <a:gd name="connsiteX1053" fmla="*/ 404441 w 3875837"/>
              <a:gd name="connsiteY1053" fmla="*/ 1464035 h 3123248"/>
              <a:gd name="connsiteX1054" fmla="*/ 448864 w 3875837"/>
              <a:gd name="connsiteY1054" fmla="*/ 1507423 h 3123248"/>
              <a:gd name="connsiteX1055" fmla="*/ 271171 w 3875837"/>
              <a:gd name="connsiteY1055" fmla="*/ 1402670 h 3123248"/>
              <a:gd name="connsiteX1056" fmla="*/ 124724 w 3875837"/>
              <a:gd name="connsiteY1056" fmla="*/ 1318152 h 3123248"/>
              <a:gd name="connsiteX1057" fmla="*/ 68819 w 3875837"/>
              <a:gd name="connsiteY1057" fmla="*/ 1271565 h 3123248"/>
              <a:gd name="connsiteX1058" fmla="*/ 21948 w 3875837"/>
              <a:gd name="connsiteY1058" fmla="*/ 1211611 h 3123248"/>
              <a:gd name="connsiteX1059" fmla="*/ 27030 w 3875837"/>
              <a:gd name="connsiteY1059" fmla="*/ 1206246 h 3123248"/>
              <a:gd name="connsiteX1060" fmla="*/ 83595 w 3875837"/>
              <a:gd name="connsiteY1060" fmla="*/ 1232317 h 3123248"/>
              <a:gd name="connsiteX1061" fmla="*/ 90183 w 3875837"/>
              <a:gd name="connsiteY1061" fmla="*/ 1230530 h 3123248"/>
              <a:gd name="connsiteX1062" fmla="*/ 68912 w 3875837"/>
              <a:gd name="connsiteY1062" fmla="*/ 1202012 h 3123248"/>
              <a:gd name="connsiteX1063" fmla="*/ 68913 w 3875837"/>
              <a:gd name="connsiteY1063" fmla="*/ 1201918 h 3123248"/>
              <a:gd name="connsiteX1064" fmla="*/ 63077 w 3875837"/>
              <a:gd name="connsiteY1064" fmla="*/ 1167283 h 3123248"/>
              <a:gd name="connsiteX1065" fmla="*/ 96395 w 3875837"/>
              <a:gd name="connsiteY1065" fmla="*/ 1156741 h 3123248"/>
              <a:gd name="connsiteX1066" fmla="*/ 129430 w 3875837"/>
              <a:gd name="connsiteY1066" fmla="*/ 1188553 h 3123248"/>
              <a:gd name="connsiteX1067" fmla="*/ 159453 w 3875837"/>
              <a:gd name="connsiteY1067" fmla="*/ 1215752 h 3123248"/>
              <a:gd name="connsiteX1068" fmla="*/ 163595 w 3875837"/>
              <a:gd name="connsiteY1068" fmla="*/ 1209917 h 3123248"/>
              <a:gd name="connsiteX1069" fmla="*/ 151170 w 3875837"/>
              <a:gd name="connsiteY1069" fmla="*/ 1196741 h 3123248"/>
              <a:gd name="connsiteX1070" fmla="*/ 149571 w 3875837"/>
              <a:gd name="connsiteY1070" fmla="*/ 1190718 h 3123248"/>
              <a:gd name="connsiteX1071" fmla="*/ 139595 w 3875837"/>
              <a:gd name="connsiteY1071" fmla="*/ 1170952 h 3123248"/>
              <a:gd name="connsiteX1072" fmla="*/ 132348 w 3875837"/>
              <a:gd name="connsiteY1072" fmla="*/ 1147517 h 3123248"/>
              <a:gd name="connsiteX1073" fmla="*/ 132819 w 3875837"/>
              <a:gd name="connsiteY1073" fmla="*/ 1133212 h 3123248"/>
              <a:gd name="connsiteX1074" fmla="*/ 152206 w 3875837"/>
              <a:gd name="connsiteY1074" fmla="*/ 1119094 h 3123248"/>
              <a:gd name="connsiteX1075" fmla="*/ 158324 w 3875837"/>
              <a:gd name="connsiteY1075" fmla="*/ 1119752 h 3123248"/>
              <a:gd name="connsiteX1076" fmla="*/ 172167 w 3875837"/>
              <a:gd name="connsiteY1076" fmla="*/ 1117128 h 3123248"/>
              <a:gd name="connsiteX1077" fmla="*/ 210748 w 3875837"/>
              <a:gd name="connsiteY1077" fmla="*/ 1129636 h 3123248"/>
              <a:gd name="connsiteX1078" fmla="*/ 231265 w 3875837"/>
              <a:gd name="connsiteY1078" fmla="*/ 1125776 h 3123248"/>
              <a:gd name="connsiteX1079" fmla="*/ 276755 w 3875837"/>
              <a:gd name="connsiteY1079" fmla="*/ 1124043 h 3123248"/>
              <a:gd name="connsiteX1080" fmla="*/ 1646097 w 3875837"/>
              <a:gd name="connsiteY1080" fmla="*/ 1542529 h 3123248"/>
              <a:gd name="connsiteX1081" fmla="*/ 1655357 w 3875837"/>
              <a:gd name="connsiteY1081" fmla="*/ 1551376 h 3123248"/>
              <a:gd name="connsiteX1082" fmla="*/ 1661256 w 3875837"/>
              <a:gd name="connsiteY1082" fmla="*/ 1576958 h 3123248"/>
              <a:gd name="connsiteX1083" fmla="*/ 1654802 w 3875837"/>
              <a:gd name="connsiteY1083" fmla="*/ 1576915 h 3123248"/>
              <a:gd name="connsiteX1084" fmla="*/ 1650086 w 3875837"/>
              <a:gd name="connsiteY1084" fmla="*/ 1566905 h 3123248"/>
              <a:gd name="connsiteX1085" fmla="*/ 1637946 w 3875837"/>
              <a:gd name="connsiteY1085" fmla="*/ 1547140 h 3123248"/>
              <a:gd name="connsiteX1086" fmla="*/ 1630604 w 3875837"/>
              <a:gd name="connsiteY1086" fmla="*/ 1549775 h 3123248"/>
              <a:gd name="connsiteX1087" fmla="*/ 1635310 w 3875837"/>
              <a:gd name="connsiteY1087" fmla="*/ 1564929 h 3123248"/>
              <a:gd name="connsiteX1088" fmla="*/ 1639262 w 3875837"/>
              <a:gd name="connsiteY1088" fmla="*/ 1574341 h 3123248"/>
              <a:gd name="connsiteX1089" fmla="*/ 1640679 w 3875837"/>
              <a:gd name="connsiteY1089" fmla="*/ 1577514 h 3123248"/>
              <a:gd name="connsiteX1090" fmla="*/ 1631224 w 3875837"/>
              <a:gd name="connsiteY1090" fmla="*/ 1578200 h 3123248"/>
              <a:gd name="connsiteX1091" fmla="*/ 1631262 w 3875837"/>
              <a:gd name="connsiteY1091" fmla="*/ 1577823 h 3123248"/>
              <a:gd name="connsiteX1092" fmla="*/ 1623827 w 3875837"/>
              <a:gd name="connsiteY1092" fmla="*/ 1561070 h 3123248"/>
              <a:gd name="connsiteX1093" fmla="*/ 1609522 w 3875837"/>
              <a:gd name="connsiteY1093" fmla="*/ 1547705 h 3123248"/>
              <a:gd name="connsiteX1094" fmla="*/ 1603498 w 3875837"/>
              <a:gd name="connsiteY1094" fmla="*/ 1550434 h 3123248"/>
              <a:gd name="connsiteX1095" fmla="*/ 1612157 w 3875837"/>
              <a:gd name="connsiteY1095" fmla="*/ 1566341 h 3123248"/>
              <a:gd name="connsiteX1096" fmla="*/ 1621059 w 3875837"/>
              <a:gd name="connsiteY1096" fmla="*/ 1578936 h 3123248"/>
              <a:gd name="connsiteX1097" fmla="*/ 1620521 w 3875837"/>
              <a:gd name="connsiteY1097" fmla="*/ 1578975 h 3123248"/>
              <a:gd name="connsiteX1098" fmla="*/ 1608029 w 3875837"/>
              <a:gd name="connsiteY1098" fmla="*/ 1582752 h 3123248"/>
              <a:gd name="connsiteX1099" fmla="*/ 1608016 w 3875837"/>
              <a:gd name="connsiteY1099" fmla="*/ 1581964 h 3123248"/>
              <a:gd name="connsiteX1100" fmla="*/ 1604251 w 3875837"/>
              <a:gd name="connsiteY1100" fmla="*/ 1574998 h 3123248"/>
              <a:gd name="connsiteX1101" fmla="*/ 1596722 w 3875837"/>
              <a:gd name="connsiteY1101" fmla="*/ 1563517 h 3123248"/>
              <a:gd name="connsiteX1102" fmla="*/ 1590133 w 3875837"/>
              <a:gd name="connsiteY1102" fmla="*/ 1564552 h 3123248"/>
              <a:gd name="connsiteX1103" fmla="*/ 1593110 w 3875837"/>
              <a:gd name="connsiteY1103" fmla="*/ 1578728 h 3123248"/>
              <a:gd name="connsiteX1104" fmla="*/ 1600744 w 3875837"/>
              <a:gd name="connsiteY1104" fmla="*/ 1584956 h 3123248"/>
              <a:gd name="connsiteX1105" fmla="*/ 1593521 w 3875837"/>
              <a:gd name="connsiteY1105" fmla="*/ 1587140 h 3123248"/>
              <a:gd name="connsiteX1106" fmla="*/ 1589569 w 3875837"/>
              <a:gd name="connsiteY1106" fmla="*/ 1597304 h 3123248"/>
              <a:gd name="connsiteX1107" fmla="*/ 1574973 w 3875837"/>
              <a:gd name="connsiteY1107" fmla="*/ 1591298 h 3123248"/>
              <a:gd name="connsiteX1108" fmla="*/ 1572412 w 3875837"/>
              <a:gd name="connsiteY1108" fmla="*/ 1567209 h 3123248"/>
              <a:gd name="connsiteX1109" fmla="*/ 1590509 w 3875837"/>
              <a:gd name="connsiteY1109" fmla="*/ 1540929 h 3123248"/>
              <a:gd name="connsiteX1110" fmla="*/ 1623638 w 3875837"/>
              <a:gd name="connsiteY1110" fmla="*/ 1537635 h 3123248"/>
              <a:gd name="connsiteX1111" fmla="*/ 1646097 w 3875837"/>
              <a:gd name="connsiteY1111" fmla="*/ 1542529 h 3123248"/>
              <a:gd name="connsiteX1112" fmla="*/ 1240770 w 3875837"/>
              <a:gd name="connsiteY1112" fmla="*/ 1414341 h 3123248"/>
              <a:gd name="connsiteX1113" fmla="*/ 1234464 w 3875837"/>
              <a:gd name="connsiteY1113" fmla="*/ 1418764 h 3123248"/>
              <a:gd name="connsiteX1114" fmla="*/ 1239545 w 3875837"/>
              <a:gd name="connsiteY1114" fmla="*/ 1446246 h 3123248"/>
              <a:gd name="connsiteX1115" fmla="*/ 1251970 w 3875837"/>
              <a:gd name="connsiteY1115" fmla="*/ 1442388 h 3123248"/>
              <a:gd name="connsiteX1116" fmla="*/ 1240770 w 3875837"/>
              <a:gd name="connsiteY1116" fmla="*/ 1414341 h 3123248"/>
              <a:gd name="connsiteX1117" fmla="*/ 3152495 w 3875837"/>
              <a:gd name="connsiteY1117" fmla="*/ 1983692 h 3123248"/>
              <a:gd name="connsiteX1118" fmla="*/ 3146837 w 3875837"/>
              <a:gd name="connsiteY1118" fmla="*/ 1983374 h 3123248"/>
              <a:gd name="connsiteX1119" fmla="*/ 3140531 w 3875837"/>
              <a:gd name="connsiteY1119" fmla="*/ 2003516 h 3123248"/>
              <a:gd name="connsiteX1120" fmla="*/ 3147495 w 3875837"/>
              <a:gd name="connsiteY1120" fmla="*/ 2025821 h 3123248"/>
              <a:gd name="connsiteX1121" fmla="*/ 3157567 w 3875837"/>
              <a:gd name="connsiteY1121" fmla="*/ 2046057 h 3123248"/>
              <a:gd name="connsiteX1122" fmla="*/ 3168107 w 3875837"/>
              <a:gd name="connsiteY1122" fmla="*/ 2052080 h 3123248"/>
              <a:gd name="connsiteX1123" fmla="*/ 3155119 w 3875837"/>
              <a:gd name="connsiteY1123" fmla="*/ 1988739 h 3123248"/>
              <a:gd name="connsiteX1124" fmla="*/ 3152495 w 3875837"/>
              <a:gd name="connsiteY1124" fmla="*/ 1983692 h 3123248"/>
              <a:gd name="connsiteX1125" fmla="*/ 675953 w 3875837"/>
              <a:gd name="connsiteY1125" fmla="*/ 1188457 h 3123248"/>
              <a:gd name="connsiteX1126" fmla="*/ 687264 w 3875837"/>
              <a:gd name="connsiteY1126" fmla="*/ 1194576 h 3123248"/>
              <a:gd name="connsiteX1127" fmla="*/ 626935 w 3875837"/>
              <a:gd name="connsiteY1127" fmla="*/ 1215282 h 3123248"/>
              <a:gd name="connsiteX1128" fmla="*/ 628348 w 3875837"/>
              <a:gd name="connsiteY1128" fmla="*/ 1222906 h 3123248"/>
              <a:gd name="connsiteX1129" fmla="*/ 690558 w 3875837"/>
              <a:gd name="connsiteY1129" fmla="*/ 1211518 h 3123248"/>
              <a:gd name="connsiteX1130" fmla="*/ 735076 w 3875837"/>
              <a:gd name="connsiteY1130" fmla="*/ 1231000 h 3123248"/>
              <a:gd name="connsiteX1131" fmla="*/ 738277 w 3875837"/>
              <a:gd name="connsiteY1131" fmla="*/ 1236082 h 3123248"/>
              <a:gd name="connsiteX1132" fmla="*/ 688865 w 3875837"/>
              <a:gd name="connsiteY1132" fmla="*/ 1231846 h 3123248"/>
              <a:gd name="connsiteX1133" fmla="*/ 657053 w 3875837"/>
              <a:gd name="connsiteY1133" fmla="*/ 1231659 h 3123248"/>
              <a:gd name="connsiteX1134" fmla="*/ 593335 w 3875837"/>
              <a:gd name="connsiteY1134" fmla="*/ 1279188 h 3123248"/>
              <a:gd name="connsiteX1135" fmla="*/ 555406 w 3875837"/>
              <a:gd name="connsiteY1135" fmla="*/ 1341870 h 3123248"/>
              <a:gd name="connsiteX1136" fmla="*/ 520488 w 3875837"/>
              <a:gd name="connsiteY1136" fmla="*/ 1422811 h 3123248"/>
              <a:gd name="connsiteX1137" fmla="*/ 512676 w 3875837"/>
              <a:gd name="connsiteY1137" fmla="*/ 1503375 h 3123248"/>
              <a:gd name="connsiteX1138" fmla="*/ 512675 w 3875837"/>
              <a:gd name="connsiteY1138" fmla="*/ 1503282 h 3123248"/>
              <a:gd name="connsiteX1139" fmla="*/ 505147 w 3875837"/>
              <a:gd name="connsiteY1139" fmla="*/ 1439375 h 3123248"/>
              <a:gd name="connsiteX1140" fmla="*/ 497429 w 3875837"/>
              <a:gd name="connsiteY1140" fmla="*/ 1439376 h 3123248"/>
              <a:gd name="connsiteX1141" fmla="*/ 495360 w 3875837"/>
              <a:gd name="connsiteY1141" fmla="*/ 1467047 h 3123248"/>
              <a:gd name="connsiteX1142" fmla="*/ 490935 w 3875837"/>
              <a:gd name="connsiteY1142" fmla="*/ 1446717 h 3123248"/>
              <a:gd name="connsiteX1143" fmla="*/ 474747 w 3875837"/>
              <a:gd name="connsiteY1143" fmla="*/ 1395047 h 3123248"/>
              <a:gd name="connsiteX1144" fmla="*/ 471264 w 3875837"/>
              <a:gd name="connsiteY1144" fmla="*/ 1396458 h 3123248"/>
              <a:gd name="connsiteX1145" fmla="*/ 492065 w 3875837"/>
              <a:gd name="connsiteY1145" fmla="*/ 1506670 h 3123248"/>
              <a:gd name="connsiteX1146" fmla="*/ 456959 w 3875837"/>
              <a:gd name="connsiteY1146" fmla="*/ 1389117 h 3123248"/>
              <a:gd name="connsiteX1147" fmla="*/ 452536 w 3875837"/>
              <a:gd name="connsiteY1147" fmla="*/ 1190529 h 3123248"/>
              <a:gd name="connsiteX1148" fmla="*/ 460347 w 3875837"/>
              <a:gd name="connsiteY1148" fmla="*/ 1185635 h 3123248"/>
              <a:gd name="connsiteX1149" fmla="*/ 489336 w 3875837"/>
              <a:gd name="connsiteY1149" fmla="*/ 1166058 h 3123248"/>
              <a:gd name="connsiteX1150" fmla="*/ 478041 w 3875837"/>
              <a:gd name="connsiteY1150" fmla="*/ 1184318 h 3123248"/>
              <a:gd name="connsiteX1151" fmla="*/ 483876 w 3875837"/>
              <a:gd name="connsiteY1151" fmla="*/ 1188176 h 3123248"/>
              <a:gd name="connsiteX1152" fmla="*/ 503829 w 3875837"/>
              <a:gd name="connsiteY1152" fmla="*/ 1167377 h 3123248"/>
              <a:gd name="connsiteX1153" fmla="*/ 535359 w 3875837"/>
              <a:gd name="connsiteY1153" fmla="*/ 1162765 h 3123248"/>
              <a:gd name="connsiteX1154" fmla="*/ 515217 w 3875837"/>
              <a:gd name="connsiteY1154" fmla="*/ 1183189 h 3123248"/>
              <a:gd name="connsiteX1155" fmla="*/ 485665 w 3875837"/>
              <a:gd name="connsiteY1155" fmla="*/ 1222812 h 3123248"/>
              <a:gd name="connsiteX1156" fmla="*/ 492441 w 3875837"/>
              <a:gd name="connsiteY1156" fmla="*/ 1225729 h 3123248"/>
              <a:gd name="connsiteX1157" fmla="*/ 518700 w 3875837"/>
              <a:gd name="connsiteY1157" fmla="*/ 1199470 h 3123248"/>
              <a:gd name="connsiteX1158" fmla="*/ 550324 w 3875837"/>
              <a:gd name="connsiteY1158" fmla="*/ 1168788 h 3123248"/>
              <a:gd name="connsiteX1159" fmla="*/ 570559 w 3875837"/>
              <a:gd name="connsiteY1159" fmla="*/ 1162294 h 3123248"/>
              <a:gd name="connsiteX1160" fmla="*/ 593806 w 3875837"/>
              <a:gd name="connsiteY1160" fmla="*/ 1177541 h 3123248"/>
              <a:gd name="connsiteX1161" fmla="*/ 611500 w 3875837"/>
              <a:gd name="connsiteY1161" fmla="*/ 1179330 h 3123248"/>
              <a:gd name="connsiteX1162" fmla="*/ 523123 w 3875837"/>
              <a:gd name="connsiteY1162" fmla="*/ 1246058 h 3123248"/>
              <a:gd name="connsiteX1163" fmla="*/ 529523 w 3875837"/>
              <a:gd name="connsiteY1163" fmla="*/ 1251612 h 3123248"/>
              <a:gd name="connsiteX1164" fmla="*/ 548253 w 3875837"/>
              <a:gd name="connsiteY1164" fmla="*/ 1232882 h 3123248"/>
              <a:gd name="connsiteX1165" fmla="*/ 595782 w 3875837"/>
              <a:gd name="connsiteY1165" fmla="*/ 1201259 h 3123248"/>
              <a:gd name="connsiteX1166" fmla="*/ 635029 w 3875837"/>
              <a:gd name="connsiteY1166" fmla="*/ 1184129 h 3123248"/>
              <a:gd name="connsiteX1167" fmla="*/ 660088 w 3875837"/>
              <a:gd name="connsiteY1167" fmla="*/ 1184941 h 3123248"/>
              <a:gd name="connsiteX1168" fmla="*/ 675953 w 3875837"/>
              <a:gd name="connsiteY1168" fmla="*/ 1188457 h 3123248"/>
              <a:gd name="connsiteX1169" fmla="*/ 3224496 w 3875837"/>
              <a:gd name="connsiteY1169" fmla="*/ 1945034 h 3123248"/>
              <a:gd name="connsiteX1170" fmla="*/ 3217706 w 3875837"/>
              <a:gd name="connsiteY1170" fmla="*/ 1950340 h 3123248"/>
              <a:gd name="connsiteX1171" fmla="*/ 3220248 w 3875837"/>
              <a:gd name="connsiteY1171" fmla="*/ 1999375 h 3123248"/>
              <a:gd name="connsiteX1172" fmla="*/ 3229942 w 3875837"/>
              <a:gd name="connsiteY1172" fmla="*/ 2000222 h 3123248"/>
              <a:gd name="connsiteX1173" fmla="*/ 3230507 w 3875837"/>
              <a:gd name="connsiteY1173" fmla="*/ 1950528 h 3123248"/>
              <a:gd name="connsiteX1174" fmla="*/ 3224496 w 3875837"/>
              <a:gd name="connsiteY1174" fmla="*/ 1945034 h 3123248"/>
              <a:gd name="connsiteX1175" fmla="*/ 3576388 w 3875837"/>
              <a:gd name="connsiteY1175" fmla="*/ 2048034 h 3123248"/>
              <a:gd name="connsiteX1176" fmla="*/ 3569495 w 3875837"/>
              <a:gd name="connsiteY1176" fmla="*/ 2047293 h 3123248"/>
              <a:gd name="connsiteX1177" fmla="*/ 3566130 w 3875837"/>
              <a:gd name="connsiteY1177" fmla="*/ 2053116 h 3123248"/>
              <a:gd name="connsiteX1178" fmla="*/ 3556718 w 3875837"/>
              <a:gd name="connsiteY1178" fmla="*/ 2062527 h 3123248"/>
              <a:gd name="connsiteX1179" fmla="*/ 3545424 w 3875837"/>
              <a:gd name="connsiteY1179" fmla="*/ 2080410 h 3123248"/>
              <a:gd name="connsiteX1180" fmla="*/ 3538459 w 3875837"/>
              <a:gd name="connsiteY1180" fmla="*/ 2105444 h 3123248"/>
              <a:gd name="connsiteX1181" fmla="*/ 3554931 w 3875837"/>
              <a:gd name="connsiteY1181" fmla="*/ 2105728 h 3123248"/>
              <a:gd name="connsiteX1182" fmla="*/ 3580060 w 3875837"/>
              <a:gd name="connsiteY1182" fmla="*/ 2058481 h 3123248"/>
              <a:gd name="connsiteX1183" fmla="*/ 3578554 w 3875837"/>
              <a:gd name="connsiteY1183" fmla="*/ 2049822 h 3123248"/>
              <a:gd name="connsiteX1184" fmla="*/ 3576388 w 3875837"/>
              <a:gd name="connsiteY1184" fmla="*/ 2048034 h 3123248"/>
              <a:gd name="connsiteX1185" fmla="*/ 2244511 w 3875837"/>
              <a:gd name="connsiteY1185" fmla="*/ 1630068 h 3123248"/>
              <a:gd name="connsiteX1186" fmla="*/ 2261002 w 3875837"/>
              <a:gd name="connsiteY1186" fmla="*/ 1636927 h 3123248"/>
              <a:gd name="connsiteX1187" fmla="*/ 2318132 w 3875837"/>
              <a:gd name="connsiteY1187" fmla="*/ 1725022 h 3123248"/>
              <a:gd name="connsiteX1188" fmla="*/ 2337991 w 3875837"/>
              <a:gd name="connsiteY1188" fmla="*/ 1718245 h 3123248"/>
              <a:gd name="connsiteX1189" fmla="*/ 2385332 w 3875837"/>
              <a:gd name="connsiteY1189" fmla="*/ 1741210 h 3123248"/>
              <a:gd name="connsiteX1190" fmla="*/ 2415732 w 3875837"/>
              <a:gd name="connsiteY1190" fmla="*/ 1797962 h 3123248"/>
              <a:gd name="connsiteX1191" fmla="*/ 2449708 w 3875837"/>
              <a:gd name="connsiteY1191" fmla="*/ 1881633 h 3123248"/>
              <a:gd name="connsiteX1192" fmla="*/ 2454226 w 3875837"/>
              <a:gd name="connsiteY1192" fmla="*/ 1893868 h 3123248"/>
              <a:gd name="connsiteX1193" fmla="*/ 2372437 w 3875837"/>
              <a:gd name="connsiteY1193" fmla="*/ 1754668 h 3123248"/>
              <a:gd name="connsiteX1194" fmla="*/ 2360203 w 3875837"/>
              <a:gd name="connsiteY1194" fmla="*/ 1761539 h 3123248"/>
              <a:gd name="connsiteX1195" fmla="*/ 2442743 w 3875837"/>
              <a:gd name="connsiteY1195" fmla="*/ 1938480 h 3123248"/>
              <a:gd name="connsiteX1196" fmla="*/ 2363402 w 3875837"/>
              <a:gd name="connsiteY1196" fmla="*/ 1815751 h 3123248"/>
              <a:gd name="connsiteX1197" fmla="*/ 2352580 w 3875837"/>
              <a:gd name="connsiteY1197" fmla="*/ 1820269 h 3123248"/>
              <a:gd name="connsiteX1198" fmla="*/ 2468626 w 3875837"/>
              <a:gd name="connsiteY1198" fmla="*/ 2031750 h 3123248"/>
              <a:gd name="connsiteX1199" fmla="*/ 2398696 w 3875837"/>
              <a:gd name="connsiteY1199" fmla="*/ 1955892 h 3123248"/>
              <a:gd name="connsiteX1200" fmla="*/ 2387591 w 3875837"/>
              <a:gd name="connsiteY1200" fmla="*/ 1964175 h 3123248"/>
              <a:gd name="connsiteX1201" fmla="*/ 2494320 w 3875837"/>
              <a:gd name="connsiteY1201" fmla="*/ 2100268 h 3123248"/>
              <a:gd name="connsiteX1202" fmla="*/ 2411214 w 3875837"/>
              <a:gd name="connsiteY1202" fmla="*/ 2042104 h 3123248"/>
              <a:gd name="connsiteX1203" fmla="*/ 2403120 w 3875837"/>
              <a:gd name="connsiteY1203" fmla="*/ 2051892 h 3123248"/>
              <a:gd name="connsiteX1204" fmla="*/ 2490556 w 3875837"/>
              <a:gd name="connsiteY1204" fmla="*/ 2131515 h 3123248"/>
              <a:gd name="connsiteX1205" fmla="*/ 2397474 w 3875837"/>
              <a:gd name="connsiteY1205" fmla="*/ 2083704 h 3123248"/>
              <a:gd name="connsiteX1206" fmla="*/ 2187120 w 3875837"/>
              <a:gd name="connsiteY1206" fmla="*/ 2038716 h 3123248"/>
              <a:gd name="connsiteX1207" fmla="*/ 2071827 w 3875837"/>
              <a:gd name="connsiteY1207" fmla="*/ 2009351 h 3123248"/>
              <a:gd name="connsiteX1208" fmla="*/ 1949662 w 3875837"/>
              <a:gd name="connsiteY1208" fmla="*/ 1979986 h 3123248"/>
              <a:gd name="connsiteX1209" fmla="*/ 1558605 w 3875837"/>
              <a:gd name="connsiteY1209" fmla="*/ 1773210 h 3123248"/>
              <a:gd name="connsiteX1210" fmla="*/ 1497026 w 3875837"/>
              <a:gd name="connsiteY1210" fmla="*/ 1710673 h 3123248"/>
              <a:gd name="connsiteX1211" fmla="*/ 1494446 w 3875837"/>
              <a:gd name="connsiteY1211" fmla="*/ 1698681 h 3123248"/>
              <a:gd name="connsiteX1212" fmla="*/ 1490920 w 3875837"/>
              <a:gd name="connsiteY1212" fmla="*/ 1703968 h 3123248"/>
              <a:gd name="connsiteX1213" fmla="*/ 1477992 w 3875837"/>
              <a:gd name="connsiteY1213" fmla="*/ 1685563 h 3123248"/>
              <a:gd name="connsiteX1214" fmla="*/ 1468063 w 3875837"/>
              <a:gd name="connsiteY1214" fmla="*/ 1664128 h 3123248"/>
              <a:gd name="connsiteX1215" fmla="*/ 1469758 w 3875837"/>
              <a:gd name="connsiteY1215" fmla="*/ 1654717 h 3123248"/>
              <a:gd name="connsiteX1216" fmla="*/ 1539405 w 3875837"/>
              <a:gd name="connsiteY1216" fmla="*/ 1714480 h 3123248"/>
              <a:gd name="connsiteX1217" fmla="*/ 1591074 w 3875837"/>
              <a:gd name="connsiteY1217" fmla="*/ 1749680 h 3123248"/>
              <a:gd name="connsiteX1218" fmla="*/ 1599074 w 3875837"/>
              <a:gd name="connsiteY1218" fmla="*/ 1740928 h 3123248"/>
              <a:gd name="connsiteX1219" fmla="*/ 1542322 w 3875837"/>
              <a:gd name="connsiteY1219" fmla="*/ 1683704 h 3123248"/>
              <a:gd name="connsiteX1220" fmla="*/ 1512957 w 3875837"/>
              <a:gd name="connsiteY1220" fmla="*/ 1644928 h 3123248"/>
              <a:gd name="connsiteX1221" fmla="*/ 1494322 w 3875837"/>
              <a:gd name="connsiteY1221" fmla="*/ 1634951 h 3123248"/>
              <a:gd name="connsiteX1222" fmla="*/ 1509851 w 3875837"/>
              <a:gd name="connsiteY1222" fmla="*/ 1629116 h 3123248"/>
              <a:gd name="connsiteX1223" fmla="*/ 1631074 w 3875837"/>
              <a:gd name="connsiteY1223" fmla="*/ 1645209 h 3123248"/>
              <a:gd name="connsiteX1224" fmla="*/ 1631451 w 3875837"/>
              <a:gd name="connsiteY1224" fmla="*/ 1645305 h 3123248"/>
              <a:gd name="connsiteX1225" fmla="*/ 1651122 w 3875837"/>
              <a:gd name="connsiteY1225" fmla="*/ 1662151 h 3123248"/>
              <a:gd name="connsiteX1226" fmla="*/ 1727450 w 3875837"/>
              <a:gd name="connsiteY1226" fmla="*/ 1737821 h 3123248"/>
              <a:gd name="connsiteX1227" fmla="*/ 1737427 w 3875837"/>
              <a:gd name="connsiteY1227" fmla="*/ 1727657 h 3123248"/>
              <a:gd name="connsiteX1228" fmla="*/ 1688391 w 3875837"/>
              <a:gd name="connsiteY1228" fmla="*/ 1673728 h 3123248"/>
              <a:gd name="connsiteX1229" fmla="*/ 1612157 w 3875837"/>
              <a:gd name="connsiteY1229" fmla="*/ 1599093 h 3123248"/>
              <a:gd name="connsiteX1230" fmla="*/ 1651476 w 3875837"/>
              <a:gd name="connsiteY1230" fmla="*/ 1595322 h 3123248"/>
              <a:gd name="connsiteX1231" fmla="*/ 1652451 w 3875837"/>
              <a:gd name="connsiteY1231" fmla="*/ 1596092 h 3123248"/>
              <a:gd name="connsiteX1232" fmla="*/ 1653503 w 3875837"/>
              <a:gd name="connsiteY1232" fmla="*/ 1595127 h 3123248"/>
              <a:gd name="connsiteX1233" fmla="*/ 1659146 w 3875837"/>
              <a:gd name="connsiteY1233" fmla="*/ 1594587 h 3123248"/>
              <a:gd name="connsiteX1234" fmla="*/ 1666029 w 3875837"/>
              <a:gd name="connsiteY1234" fmla="*/ 1596253 h 3123248"/>
              <a:gd name="connsiteX1235" fmla="*/ 1666118 w 3875837"/>
              <a:gd name="connsiteY1235" fmla="*/ 1596525 h 3123248"/>
              <a:gd name="connsiteX1236" fmla="*/ 1667028 w 3875837"/>
              <a:gd name="connsiteY1236" fmla="*/ 1596495 h 3123248"/>
              <a:gd name="connsiteX1237" fmla="*/ 1701474 w 3875837"/>
              <a:gd name="connsiteY1237" fmla="*/ 1604833 h 3123248"/>
              <a:gd name="connsiteX1238" fmla="*/ 1754651 w 3875837"/>
              <a:gd name="connsiteY1238" fmla="*/ 1646715 h 3123248"/>
              <a:gd name="connsiteX1239" fmla="*/ 1784109 w 3875837"/>
              <a:gd name="connsiteY1239" fmla="*/ 1677399 h 3123248"/>
              <a:gd name="connsiteX1240" fmla="*/ 1798039 w 3875837"/>
              <a:gd name="connsiteY1240" fmla="*/ 1665822 h 3123248"/>
              <a:gd name="connsiteX1241" fmla="*/ 1774321 w 3875837"/>
              <a:gd name="connsiteY1241" fmla="*/ 1641257 h 3123248"/>
              <a:gd name="connsiteX1242" fmla="*/ 1750415 w 3875837"/>
              <a:gd name="connsiteY1242" fmla="*/ 1615092 h 3123248"/>
              <a:gd name="connsiteX1243" fmla="*/ 1743545 w 3875837"/>
              <a:gd name="connsiteY1243" fmla="*/ 1576410 h 3123248"/>
              <a:gd name="connsiteX1244" fmla="*/ 1794839 w 3875837"/>
              <a:gd name="connsiteY1244" fmla="*/ 1623187 h 3123248"/>
              <a:gd name="connsiteX1245" fmla="*/ 1832863 w 3875837"/>
              <a:gd name="connsiteY1245" fmla="*/ 1660081 h 3123248"/>
              <a:gd name="connsiteX1246" fmla="*/ 1833239 w 3875837"/>
              <a:gd name="connsiteY1246" fmla="*/ 1660269 h 3123248"/>
              <a:gd name="connsiteX1247" fmla="*/ 1864298 w 3875837"/>
              <a:gd name="connsiteY1247" fmla="*/ 1703563 h 3123248"/>
              <a:gd name="connsiteX1248" fmla="*/ 1878320 w 3875837"/>
              <a:gd name="connsiteY1248" fmla="*/ 1692740 h 3123248"/>
              <a:gd name="connsiteX1249" fmla="*/ 1805756 w 3875837"/>
              <a:gd name="connsiteY1249" fmla="*/ 1589492 h 3123248"/>
              <a:gd name="connsiteX1250" fmla="*/ 1796626 w 3875837"/>
              <a:gd name="connsiteY1250" fmla="*/ 1549775 h 3123248"/>
              <a:gd name="connsiteX1251" fmla="*/ 1812463 w 3875837"/>
              <a:gd name="connsiteY1251" fmla="*/ 1540026 h 3123248"/>
              <a:gd name="connsiteX1252" fmla="*/ 1858933 w 3875837"/>
              <a:gd name="connsiteY1252" fmla="*/ 1561163 h 3123248"/>
              <a:gd name="connsiteX1253" fmla="*/ 1873145 w 3875837"/>
              <a:gd name="connsiteY1253" fmla="*/ 1554293 h 3123248"/>
              <a:gd name="connsiteX1254" fmla="*/ 1882194 w 3875837"/>
              <a:gd name="connsiteY1254" fmla="*/ 1546589 h 3123248"/>
              <a:gd name="connsiteX1255" fmla="*/ 1886996 w 3875837"/>
              <a:gd name="connsiteY1255" fmla="*/ 1548489 h 3123248"/>
              <a:gd name="connsiteX1256" fmla="*/ 1883121 w 3875837"/>
              <a:gd name="connsiteY1256" fmla="*/ 1553259 h 3123248"/>
              <a:gd name="connsiteX1257" fmla="*/ 1881873 w 3875837"/>
              <a:gd name="connsiteY1257" fmla="*/ 1554199 h 3123248"/>
              <a:gd name="connsiteX1258" fmla="*/ 1892981 w 3875837"/>
              <a:gd name="connsiteY1258" fmla="*/ 1560839 h 3123248"/>
              <a:gd name="connsiteX1259" fmla="*/ 1899878 w 3875837"/>
              <a:gd name="connsiteY1259" fmla="*/ 1553590 h 3123248"/>
              <a:gd name="connsiteX1260" fmla="*/ 1903403 w 3875837"/>
              <a:gd name="connsiteY1260" fmla="*/ 1554987 h 3123248"/>
              <a:gd name="connsiteX1261" fmla="*/ 1948344 w 3875837"/>
              <a:gd name="connsiteY1261" fmla="*/ 1577068 h 3123248"/>
              <a:gd name="connsiteX1262" fmla="*/ 1958980 w 3875837"/>
              <a:gd name="connsiteY1262" fmla="*/ 1571516 h 3123248"/>
              <a:gd name="connsiteX1263" fmla="*/ 2035120 w 3875837"/>
              <a:gd name="connsiteY1263" fmla="*/ 1638152 h 3123248"/>
              <a:gd name="connsiteX1264" fmla="*/ 2069191 w 3875837"/>
              <a:gd name="connsiteY1264" fmla="*/ 1658857 h 3123248"/>
              <a:gd name="connsiteX1265" fmla="*/ 2111073 w 3875837"/>
              <a:gd name="connsiteY1265" fmla="*/ 1716175 h 3123248"/>
              <a:gd name="connsiteX1266" fmla="*/ 2172814 w 3875837"/>
              <a:gd name="connsiteY1266" fmla="*/ 1809257 h 3123248"/>
              <a:gd name="connsiteX1267" fmla="*/ 2185803 w 3875837"/>
              <a:gd name="connsiteY1267" fmla="*/ 1799469 h 3123248"/>
              <a:gd name="connsiteX1268" fmla="*/ 2099686 w 3875837"/>
              <a:gd name="connsiteY1268" fmla="*/ 1666951 h 3123248"/>
              <a:gd name="connsiteX1269" fmla="*/ 2053003 w 3875837"/>
              <a:gd name="connsiteY1269" fmla="*/ 1613682 h 3123248"/>
              <a:gd name="connsiteX1270" fmla="*/ 2086885 w 3875837"/>
              <a:gd name="connsiteY1270" fmla="*/ 1623657 h 3123248"/>
              <a:gd name="connsiteX1271" fmla="*/ 2098086 w 3875837"/>
              <a:gd name="connsiteY1271" fmla="*/ 1616504 h 3123248"/>
              <a:gd name="connsiteX1272" fmla="*/ 2151168 w 3875837"/>
              <a:gd name="connsiteY1272" fmla="*/ 1641540 h 3123248"/>
              <a:gd name="connsiteX1273" fmla="*/ 2163403 w 3875837"/>
              <a:gd name="connsiteY1273" fmla="*/ 1634668 h 3123248"/>
              <a:gd name="connsiteX1274" fmla="*/ 2231732 w 3875837"/>
              <a:gd name="connsiteY1274" fmla="*/ 1703845 h 3123248"/>
              <a:gd name="connsiteX1275" fmla="*/ 2249144 w 3875837"/>
              <a:gd name="connsiteY1275" fmla="*/ 1696505 h 3123248"/>
              <a:gd name="connsiteX1276" fmla="*/ 2244511 w 3875837"/>
              <a:gd name="connsiteY1276" fmla="*/ 1630068 h 3123248"/>
              <a:gd name="connsiteX1277" fmla="*/ 3695694 w 3875837"/>
              <a:gd name="connsiteY1277" fmla="*/ 2061386 h 3123248"/>
              <a:gd name="connsiteX1278" fmla="*/ 3688482 w 3875837"/>
              <a:gd name="connsiteY1278" fmla="*/ 2059798 h 3123248"/>
              <a:gd name="connsiteX1279" fmla="*/ 3675307 w 3875837"/>
              <a:gd name="connsiteY1279" fmla="*/ 2070151 h 3123248"/>
              <a:gd name="connsiteX1280" fmla="*/ 3648295 w 3875837"/>
              <a:gd name="connsiteY1280" fmla="*/ 2103186 h 3123248"/>
              <a:gd name="connsiteX1281" fmla="*/ 3657330 w 3875837"/>
              <a:gd name="connsiteY1281" fmla="*/ 2112974 h 3123248"/>
              <a:gd name="connsiteX1282" fmla="*/ 3697894 w 3875837"/>
              <a:gd name="connsiteY1282" fmla="*/ 2068269 h 3123248"/>
              <a:gd name="connsiteX1283" fmla="*/ 3695694 w 3875837"/>
              <a:gd name="connsiteY1283" fmla="*/ 2061386 h 3123248"/>
              <a:gd name="connsiteX1284" fmla="*/ 3655154 w 3875837"/>
              <a:gd name="connsiteY1284" fmla="*/ 2043904 h 3123248"/>
              <a:gd name="connsiteX1285" fmla="*/ 3648765 w 3875837"/>
              <a:gd name="connsiteY1285" fmla="*/ 2046527 h 3123248"/>
              <a:gd name="connsiteX1286" fmla="*/ 3630695 w 3875837"/>
              <a:gd name="connsiteY1286" fmla="*/ 2080786 h 3123248"/>
              <a:gd name="connsiteX1287" fmla="*/ 3620153 w 3875837"/>
              <a:gd name="connsiteY1287" fmla="*/ 2104410 h 3123248"/>
              <a:gd name="connsiteX1288" fmla="*/ 3628812 w 3875837"/>
              <a:gd name="connsiteY1288" fmla="*/ 2115516 h 3123248"/>
              <a:gd name="connsiteX1289" fmla="*/ 3645471 w 3875837"/>
              <a:gd name="connsiteY1289" fmla="*/ 2093304 h 3123248"/>
              <a:gd name="connsiteX1290" fmla="*/ 3659776 w 3875837"/>
              <a:gd name="connsiteY1290" fmla="*/ 2049538 h 3123248"/>
              <a:gd name="connsiteX1291" fmla="*/ 3655154 w 3875837"/>
              <a:gd name="connsiteY1291" fmla="*/ 2043904 h 3123248"/>
              <a:gd name="connsiteX1292" fmla="*/ 1034935 w 3875837"/>
              <a:gd name="connsiteY1292" fmla="*/ 1206152 h 3123248"/>
              <a:gd name="connsiteX1293" fmla="*/ 1009993 w 3875837"/>
              <a:gd name="connsiteY1293" fmla="*/ 1282011 h 3123248"/>
              <a:gd name="connsiteX1294" fmla="*/ 948818 w 3875837"/>
              <a:gd name="connsiteY1294" fmla="*/ 1361729 h 3123248"/>
              <a:gd name="connsiteX1295" fmla="*/ 947970 w 3875837"/>
              <a:gd name="connsiteY1295" fmla="*/ 1362576 h 3123248"/>
              <a:gd name="connsiteX1296" fmla="*/ 947217 w 3875837"/>
              <a:gd name="connsiteY1296" fmla="*/ 1337352 h 3123248"/>
              <a:gd name="connsiteX1297" fmla="*/ 941288 w 3875837"/>
              <a:gd name="connsiteY1297" fmla="*/ 1339517 h 3123248"/>
              <a:gd name="connsiteX1298" fmla="*/ 931594 w 3875837"/>
              <a:gd name="connsiteY1298" fmla="*/ 1372647 h 3123248"/>
              <a:gd name="connsiteX1299" fmla="*/ 925288 w 3875837"/>
              <a:gd name="connsiteY1299" fmla="*/ 1387140 h 3123248"/>
              <a:gd name="connsiteX1300" fmla="*/ 895924 w 3875837"/>
              <a:gd name="connsiteY1300" fmla="*/ 1418104 h 3123248"/>
              <a:gd name="connsiteX1301" fmla="*/ 897147 w 3875837"/>
              <a:gd name="connsiteY1301" fmla="*/ 1392504 h 3123248"/>
              <a:gd name="connsiteX1302" fmla="*/ 893758 w 3875837"/>
              <a:gd name="connsiteY1302" fmla="*/ 1388458 h 3123248"/>
              <a:gd name="connsiteX1303" fmla="*/ 892065 w 3875837"/>
              <a:gd name="connsiteY1303" fmla="*/ 1388175 h 3123248"/>
              <a:gd name="connsiteX1304" fmla="*/ 888300 w 3875837"/>
              <a:gd name="connsiteY1304" fmla="*/ 1393917 h 3123248"/>
              <a:gd name="connsiteX1305" fmla="*/ 883500 w 3875837"/>
              <a:gd name="connsiteY1305" fmla="*/ 1415093 h 3123248"/>
              <a:gd name="connsiteX1306" fmla="*/ 878136 w 3875837"/>
              <a:gd name="connsiteY1306" fmla="*/ 1438246 h 3123248"/>
              <a:gd name="connsiteX1307" fmla="*/ 877476 w 3875837"/>
              <a:gd name="connsiteY1307" fmla="*/ 1439093 h 3123248"/>
              <a:gd name="connsiteX1308" fmla="*/ 876535 w 3875837"/>
              <a:gd name="connsiteY1308" fmla="*/ 1440316 h 3123248"/>
              <a:gd name="connsiteX1309" fmla="*/ 863170 w 3875837"/>
              <a:gd name="connsiteY1309" fmla="*/ 1456787 h 3123248"/>
              <a:gd name="connsiteX1310" fmla="*/ 864112 w 3875837"/>
              <a:gd name="connsiteY1310" fmla="*/ 1449728 h 3123248"/>
              <a:gd name="connsiteX1311" fmla="*/ 859688 w 3875837"/>
              <a:gd name="connsiteY1311" fmla="*/ 1411423 h 3123248"/>
              <a:gd name="connsiteX1312" fmla="*/ 853382 w 3875837"/>
              <a:gd name="connsiteY1312" fmla="*/ 1416317 h 3123248"/>
              <a:gd name="connsiteX1313" fmla="*/ 847642 w 3875837"/>
              <a:gd name="connsiteY1313" fmla="*/ 1465445 h 3123248"/>
              <a:gd name="connsiteX1314" fmla="*/ 844347 w 3875837"/>
              <a:gd name="connsiteY1314" fmla="*/ 1482199 h 3123248"/>
              <a:gd name="connsiteX1315" fmla="*/ 842654 w 3875837"/>
              <a:gd name="connsiteY1315" fmla="*/ 1488881 h 3123248"/>
              <a:gd name="connsiteX1316" fmla="*/ 816488 w 3875837"/>
              <a:gd name="connsiteY1316" fmla="*/ 1536034 h 3123248"/>
              <a:gd name="connsiteX1317" fmla="*/ 826371 w 3875837"/>
              <a:gd name="connsiteY1317" fmla="*/ 1492081 h 3123248"/>
              <a:gd name="connsiteX1318" fmla="*/ 829665 w 3875837"/>
              <a:gd name="connsiteY1318" fmla="*/ 1412834 h 3123248"/>
              <a:gd name="connsiteX1319" fmla="*/ 822324 w 3875837"/>
              <a:gd name="connsiteY1319" fmla="*/ 1414529 h 3123248"/>
              <a:gd name="connsiteX1320" fmla="*/ 798794 w 3875837"/>
              <a:gd name="connsiteY1320" fmla="*/ 1558811 h 3123248"/>
              <a:gd name="connsiteX1321" fmla="*/ 796818 w 3875837"/>
              <a:gd name="connsiteY1321" fmla="*/ 1561163 h 3123248"/>
              <a:gd name="connsiteX1322" fmla="*/ 783735 w 3875837"/>
              <a:gd name="connsiteY1322" fmla="*/ 1573587 h 3123248"/>
              <a:gd name="connsiteX1323" fmla="*/ 797477 w 3875837"/>
              <a:gd name="connsiteY1323" fmla="*/ 1528976 h 3123248"/>
              <a:gd name="connsiteX1324" fmla="*/ 803217 w 3875837"/>
              <a:gd name="connsiteY1324" fmla="*/ 1470433 h 3123248"/>
              <a:gd name="connsiteX1325" fmla="*/ 794183 w 3875837"/>
              <a:gd name="connsiteY1325" fmla="*/ 1472128 h 3123248"/>
              <a:gd name="connsiteX1326" fmla="*/ 766230 w 3875837"/>
              <a:gd name="connsiteY1326" fmla="*/ 1591376 h 3123248"/>
              <a:gd name="connsiteX1327" fmla="*/ 757383 w 3875837"/>
              <a:gd name="connsiteY1327" fmla="*/ 1601164 h 3123248"/>
              <a:gd name="connsiteX1328" fmla="*/ 770746 w 3875837"/>
              <a:gd name="connsiteY1328" fmla="*/ 1481540 h 3123248"/>
              <a:gd name="connsiteX1329" fmla="*/ 761711 w 3875837"/>
              <a:gd name="connsiteY1329" fmla="*/ 1478811 h 3123248"/>
              <a:gd name="connsiteX1330" fmla="*/ 748347 w 3875837"/>
              <a:gd name="connsiteY1330" fmla="*/ 1563799 h 3123248"/>
              <a:gd name="connsiteX1331" fmla="*/ 740441 w 3875837"/>
              <a:gd name="connsiteY1331" fmla="*/ 1625728 h 3123248"/>
              <a:gd name="connsiteX1332" fmla="*/ 738465 w 3875837"/>
              <a:gd name="connsiteY1332" fmla="*/ 1629210 h 3123248"/>
              <a:gd name="connsiteX1333" fmla="*/ 737899 w 3875837"/>
              <a:gd name="connsiteY1333" fmla="*/ 1589775 h 3123248"/>
              <a:gd name="connsiteX1334" fmla="*/ 743736 w 3875837"/>
              <a:gd name="connsiteY1334" fmla="*/ 1506293 h 3123248"/>
              <a:gd name="connsiteX1335" fmla="*/ 736300 w 3875837"/>
              <a:gd name="connsiteY1335" fmla="*/ 1507234 h 3123248"/>
              <a:gd name="connsiteX1336" fmla="*/ 724818 w 3875837"/>
              <a:gd name="connsiteY1336" fmla="*/ 1591376 h 3123248"/>
              <a:gd name="connsiteX1337" fmla="*/ 726041 w 3875837"/>
              <a:gd name="connsiteY1337" fmla="*/ 1618951 h 3123248"/>
              <a:gd name="connsiteX1338" fmla="*/ 721807 w 3875837"/>
              <a:gd name="connsiteY1338" fmla="*/ 1582622 h 3123248"/>
              <a:gd name="connsiteX1339" fmla="*/ 720959 w 3875837"/>
              <a:gd name="connsiteY1339" fmla="*/ 1518810 h 3123248"/>
              <a:gd name="connsiteX1340" fmla="*/ 712677 w 3875837"/>
              <a:gd name="connsiteY1340" fmla="*/ 1519752 h 3123248"/>
              <a:gd name="connsiteX1341" fmla="*/ 720394 w 3875837"/>
              <a:gd name="connsiteY1341" fmla="*/ 1649634 h 3123248"/>
              <a:gd name="connsiteX1342" fmla="*/ 732911 w 3875837"/>
              <a:gd name="connsiteY1342" fmla="*/ 1717304 h 3123248"/>
              <a:gd name="connsiteX1343" fmla="*/ 719924 w 3875837"/>
              <a:gd name="connsiteY1343" fmla="*/ 1683610 h 3123248"/>
              <a:gd name="connsiteX1344" fmla="*/ 702041 w 3875837"/>
              <a:gd name="connsiteY1344" fmla="*/ 1564551 h 3123248"/>
              <a:gd name="connsiteX1345" fmla="*/ 693665 w 3875837"/>
              <a:gd name="connsiteY1345" fmla="*/ 1565681 h 3123248"/>
              <a:gd name="connsiteX1346" fmla="*/ 723217 w 3875837"/>
              <a:gd name="connsiteY1346" fmla="*/ 1730574 h 3123248"/>
              <a:gd name="connsiteX1347" fmla="*/ 706841 w 3875837"/>
              <a:gd name="connsiteY1347" fmla="*/ 1702904 h 3123248"/>
              <a:gd name="connsiteX1348" fmla="*/ 685665 w 3875837"/>
              <a:gd name="connsiteY1348" fmla="*/ 1655469 h 3123248"/>
              <a:gd name="connsiteX1349" fmla="*/ 674465 w 3875837"/>
              <a:gd name="connsiteY1349" fmla="*/ 1626387 h 3123248"/>
              <a:gd name="connsiteX1350" fmla="*/ 667877 w 3875837"/>
              <a:gd name="connsiteY1350" fmla="*/ 1629493 h 3123248"/>
              <a:gd name="connsiteX1351" fmla="*/ 702701 w 3875837"/>
              <a:gd name="connsiteY1351" fmla="*/ 1714198 h 3123248"/>
              <a:gd name="connsiteX1352" fmla="*/ 721147 w 3875837"/>
              <a:gd name="connsiteY1352" fmla="*/ 1742151 h 3123248"/>
              <a:gd name="connsiteX1353" fmla="*/ 695359 w 3875837"/>
              <a:gd name="connsiteY1353" fmla="*/ 1709775 h 3123248"/>
              <a:gd name="connsiteX1354" fmla="*/ 640583 w 3875837"/>
              <a:gd name="connsiteY1354" fmla="*/ 1591940 h 3123248"/>
              <a:gd name="connsiteX1355" fmla="*/ 638794 w 3875837"/>
              <a:gd name="connsiteY1355" fmla="*/ 1537541 h 3123248"/>
              <a:gd name="connsiteX1356" fmla="*/ 644253 w 3875837"/>
              <a:gd name="connsiteY1356" fmla="*/ 1526246 h 3123248"/>
              <a:gd name="connsiteX1357" fmla="*/ 641995 w 3875837"/>
              <a:gd name="connsiteY1357" fmla="*/ 1476175 h 3123248"/>
              <a:gd name="connsiteX1358" fmla="*/ 691407 w 3875837"/>
              <a:gd name="connsiteY1358" fmla="*/ 1441069 h 3123248"/>
              <a:gd name="connsiteX1359" fmla="*/ 698371 w 3875837"/>
              <a:gd name="connsiteY1359" fmla="*/ 1435893 h 3123248"/>
              <a:gd name="connsiteX1360" fmla="*/ 724912 w 3875837"/>
              <a:gd name="connsiteY1360" fmla="*/ 1366811 h 3123248"/>
              <a:gd name="connsiteX1361" fmla="*/ 753241 w 3875837"/>
              <a:gd name="connsiteY1361" fmla="*/ 1359846 h 3123248"/>
              <a:gd name="connsiteX1362" fmla="*/ 732348 w 3875837"/>
              <a:gd name="connsiteY1362" fmla="*/ 1444269 h 3123248"/>
              <a:gd name="connsiteX1363" fmla="*/ 739782 w 3875837"/>
              <a:gd name="connsiteY1363" fmla="*/ 1445305 h 3123248"/>
              <a:gd name="connsiteX1364" fmla="*/ 748347 w 3875837"/>
              <a:gd name="connsiteY1364" fmla="*/ 1400505 h 3123248"/>
              <a:gd name="connsiteX1365" fmla="*/ 767453 w 3875837"/>
              <a:gd name="connsiteY1365" fmla="*/ 1361446 h 3123248"/>
              <a:gd name="connsiteX1366" fmla="*/ 809712 w 3875837"/>
              <a:gd name="connsiteY1366" fmla="*/ 1293964 h 3123248"/>
              <a:gd name="connsiteX1367" fmla="*/ 813383 w 3875837"/>
              <a:gd name="connsiteY1367" fmla="*/ 1307235 h 3123248"/>
              <a:gd name="connsiteX1368" fmla="*/ 817241 w 3875837"/>
              <a:gd name="connsiteY1368" fmla="*/ 1322764 h 3123248"/>
              <a:gd name="connsiteX1369" fmla="*/ 798042 w 3875837"/>
              <a:gd name="connsiteY1369" fmla="*/ 1406340 h 3123248"/>
              <a:gd name="connsiteX1370" fmla="*/ 805664 w 3875837"/>
              <a:gd name="connsiteY1370" fmla="*/ 1408693 h 3123248"/>
              <a:gd name="connsiteX1371" fmla="*/ 822512 w 3875837"/>
              <a:gd name="connsiteY1371" fmla="*/ 1354670 h 3123248"/>
              <a:gd name="connsiteX1372" fmla="*/ 828818 w 3875837"/>
              <a:gd name="connsiteY1372" fmla="*/ 1334810 h 3123248"/>
              <a:gd name="connsiteX1373" fmla="*/ 869477 w 3875837"/>
              <a:gd name="connsiteY1373" fmla="*/ 1266763 h 3123248"/>
              <a:gd name="connsiteX1374" fmla="*/ 888394 w 3875837"/>
              <a:gd name="connsiteY1374" fmla="*/ 1295282 h 3123248"/>
              <a:gd name="connsiteX1375" fmla="*/ 873805 w 3875837"/>
              <a:gd name="connsiteY1375" fmla="*/ 1335470 h 3123248"/>
              <a:gd name="connsiteX1376" fmla="*/ 881806 w 3875837"/>
              <a:gd name="connsiteY1376" fmla="*/ 1341399 h 3123248"/>
              <a:gd name="connsiteX1377" fmla="*/ 893005 w 3875837"/>
              <a:gd name="connsiteY1377" fmla="*/ 1323329 h 3123248"/>
              <a:gd name="connsiteX1378" fmla="*/ 928583 w 3875837"/>
              <a:gd name="connsiteY1378" fmla="*/ 1261869 h 3123248"/>
              <a:gd name="connsiteX1379" fmla="*/ 1034935 w 3875837"/>
              <a:gd name="connsiteY1379" fmla="*/ 1206152 h 3123248"/>
              <a:gd name="connsiteX1380" fmla="*/ 1320919 w 3875837"/>
              <a:gd name="connsiteY1380" fmla="*/ 1293229 h 3123248"/>
              <a:gd name="connsiteX1381" fmla="*/ 1332158 w 3875837"/>
              <a:gd name="connsiteY1381" fmla="*/ 1306765 h 3123248"/>
              <a:gd name="connsiteX1382" fmla="*/ 1346746 w 3875837"/>
              <a:gd name="connsiteY1382" fmla="*/ 1351376 h 3123248"/>
              <a:gd name="connsiteX1383" fmla="*/ 1341099 w 3875837"/>
              <a:gd name="connsiteY1383" fmla="*/ 1461023 h 3123248"/>
              <a:gd name="connsiteX1384" fmla="*/ 1331875 w 3875837"/>
              <a:gd name="connsiteY1384" fmla="*/ 1438623 h 3123248"/>
              <a:gd name="connsiteX1385" fmla="*/ 1323781 w 3875837"/>
              <a:gd name="connsiteY1385" fmla="*/ 1441258 h 3123248"/>
              <a:gd name="connsiteX1386" fmla="*/ 1327263 w 3875837"/>
              <a:gd name="connsiteY1386" fmla="*/ 1461776 h 3123248"/>
              <a:gd name="connsiteX1387" fmla="*/ 1333287 w 3875837"/>
              <a:gd name="connsiteY1387" fmla="*/ 1493964 h 3123248"/>
              <a:gd name="connsiteX1388" fmla="*/ 1322747 w 3875837"/>
              <a:gd name="connsiteY1388" fmla="*/ 1538764 h 3123248"/>
              <a:gd name="connsiteX1389" fmla="*/ 1307875 w 3875837"/>
              <a:gd name="connsiteY1389" fmla="*/ 1501588 h 3123248"/>
              <a:gd name="connsiteX1390" fmla="*/ 1300911 w 3875837"/>
              <a:gd name="connsiteY1390" fmla="*/ 1503564 h 3123248"/>
              <a:gd name="connsiteX1391" fmla="*/ 1308534 w 3875837"/>
              <a:gd name="connsiteY1391" fmla="*/ 1546765 h 3123248"/>
              <a:gd name="connsiteX1392" fmla="*/ 1312299 w 3875837"/>
              <a:gd name="connsiteY1392" fmla="*/ 1576787 h 3123248"/>
              <a:gd name="connsiteX1393" fmla="*/ 1304770 w 3875837"/>
              <a:gd name="connsiteY1393" fmla="*/ 1600505 h 3123248"/>
              <a:gd name="connsiteX1394" fmla="*/ 1291970 w 3875837"/>
              <a:gd name="connsiteY1394" fmla="*/ 1559470 h 3123248"/>
              <a:gd name="connsiteX1395" fmla="*/ 1284158 w 3875837"/>
              <a:gd name="connsiteY1395" fmla="*/ 1562764 h 3123248"/>
              <a:gd name="connsiteX1396" fmla="*/ 1292253 w 3875837"/>
              <a:gd name="connsiteY1396" fmla="*/ 1612269 h 3123248"/>
              <a:gd name="connsiteX1397" fmla="*/ 1287829 w 3875837"/>
              <a:gd name="connsiteY1397" fmla="*/ 1600129 h 3123248"/>
              <a:gd name="connsiteX1398" fmla="*/ 1281805 w 3875837"/>
              <a:gd name="connsiteY1398" fmla="*/ 1600788 h 3123248"/>
              <a:gd name="connsiteX1399" fmla="*/ 1287735 w 3875837"/>
              <a:gd name="connsiteY1399" fmla="*/ 1642858 h 3123248"/>
              <a:gd name="connsiteX1400" fmla="*/ 1282088 w 3875837"/>
              <a:gd name="connsiteY1400" fmla="*/ 1655375 h 3123248"/>
              <a:gd name="connsiteX1401" fmla="*/ 1281239 w 3875837"/>
              <a:gd name="connsiteY1401" fmla="*/ 1645681 h 3123248"/>
              <a:gd name="connsiteX1402" fmla="*/ 1274935 w 3875837"/>
              <a:gd name="connsiteY1402" fmla="*/ 1611611 h 3123248"/>
              <a:gd name="connsiteX1403" fmla="*/ 1266840 w 3875837"/>
              <a:gd name="connsiteY1403" fmla="*/ 1581398 h 3123248"/>
              <a:gd name="connsiteX1404" fmla="*/ 1259781 w 3875837"/>
              <a:gd name="connsiteY1404" fmla="*/ 1584882 h 3123248"/>
              <a:gd name="connsiteX1405" fmla="*/ 1266369 w 3875837"/>
              <a:gd name="connsiteY1405" fmla="*/ 1635516 h 3123248"/>
              <a:gd name="connsiteX1406" fmla="*/ 1269946 w 3875837"/>
              <a:gd name="connsiteY1406" fmla="*/ 1680316 h 3123248"/>
              <a:gd name="connsiteX1407" fmla="*/ 1268346 w 3875837"/>
              <a:gd name="connsiteY1407" fmla="*/ 1683610 h 3123248"/>
              <a:gd name="connsiteX1408" fmla="*/ 1262511 w 3875837"/>
              <a:gd name="connsiteY1408" fmla="*/ 1668082 h 3123248"/>
              <a:gd name="connsiteX1409" fmla="*/ 1256016 w 3875837"/>
              <a:gd name="connsiteY1409" fmla="*/ 1669681 h 3123248"/>
              <a:gd name="connsiteX1410" fmla="*/ 1258746 w 3875837"/>
              <a:gd name="connsiteY1410" fmla="*/ 1687469 h 3123248"/>
              <a:gd name="connsiteX1411" fmla="*/ 1260911 w 3875837"/>
              <a:gd name="connsiteY1411" fmla="*/ 1698952 h 3123248"/>
              <a:gd name="connsiteX1412" fmla="*/ 1247453 w 3875837"/>
              <a:gd name="connsiteY1412" fmla="*/ 1728505 h 3123248"/>
              <a:gd name="connsiteX1413" fmla="*/ 1250746 w 3875837"/>
              <a:gd name="connsiteY1413" fmla="*/ 1654435 h 3123248"/>
              <a:gd name="connsiteX1414" fmla="*/ 1242746 w 3875837"/>
              <a:gd name="connsiteY1414" fmla="*/ 1656881 h 3123248"/>
              <a:gd name="connsiteX1415" fmla="*/ 1233052 w 3875837"/>
              <a:gd name="connsiteY1415" fmla="*/ 1761823 h 3123248"/>
              <a:gd name="connsiteX1416" fmla="*/ 1228346 w 3875837"/>
              <a:gd name="connsiteY1416" fmla="*/ 1706575 h 3123248"/>
              <a:gd name="connsiteX1417" fmla="*/ 1221099 w 3875837"/>
              <a:gd name="connsiteY1417" fmla="*/ 1707045 h 3123248"/>
              <a:gd name="connsiteX1418" fmla="*/ 1220628 w 3875837"/>
              <a:gd name="connsiteY1418" fmla="*/ 1754670 h 3123248"/>
              <a:gd name="connsiteX1419" fmla="*/ 1221664 w 3875837"/>
              <a:gd name="connsiteY1419" fmla="*/ 1804269 h 3123248"/>
              <a:gd name="connsiteX1420" fmla="*/ 1221664 w 3875837"/>
              <a:gd name="connsiteY1420" fmla="*/ 1809069 h 3123248"/>
              <a:gd name="connsiteX1421" fmla="*/ 1218746 w 3875837"/>
              <a:gd name="connsiteY1421" fmla="*/ 1820457 h 3123248"/>
              <a:gd name="connsiteX1422" fmla="*/ 1212346 w 3875837"/>
              <a:gd name="connsiteY1422" fmla="*/ 1729351 h 3123248"/>
              <a:gd name="connsiteX1423" fmla="*/ 1203782 w 3875837"/>
              <a:gd name="connsiteY1423" fmla="*/ 1729822 h 3123248"/>
              <a:gd name="connsiteX1424" fmla="*/ 1200017 w 3875837"/>
              <a:gd name="connsiteY1424" fmla="*/ 1862904 h 3123248"/>
              <a:gd name="connsiteX1425" fmla="*/ 1189476 w 3875837"/>
              <a:gd name="connsiteY1425" fmla="*/ 1778951 h 3123248"/>
              <a:gd name="connsiteX1426" fmla="*/ 1183829 w 3875837"/>
              <a:gd name="connsiteY1426" fmla="*/ 1779799 h 3123248"/>
              <a:gd name="connsiteX1427" fmla="*/ 1193522 w 3875837"/>
              <a:gd name="connsiteY1427" fmla="*/ 1893398 h 3123248"/>
              <a:gd name="connsiteX1428" fmla="*/ 1206135 w 3875837"/>
              <a:gd name="connsiteY1428" fmla="*/ 1968505 h 3123248"/>
              <a:gd name="connsiteX1429" fmla="*/ 1213476 w 3875837"/>
              <a:gd name="connsiteY1429" fmla="*/ 2000316 h 3123248"/>
              <a:gd name="connsiteX1430" fmla="*/ 1214887 w 3875837"/>
              <a:gd name="connsiteY1430" fmla="*/ 2013587 h 3123248"/>
              <a:gd name="connsiteX1431" fmla="*/ 1195404 w 3875837"/>
              <a:gd name="connsiteY1431" fmla="*/ 1932740 h 3123248"/>
              <a:gd name="connsiteX1432" fmla="*/ 1172158 w 3875837"/>
              <a:gd name="connsiteY1432" fmla="*/ 1786858 h 3123248"/>
              <a:gd name="connsiteX1433" fmla="*/ 1164629 w 3875837"/>
              <a:gd name="connsiteY1433" fmla="*/ 1786575 h 3123248"/>
              <a:gd name="connsiteX1434" fmla="*/ 1185711 w 3875837"/>
              <a:gd name="connsiteY1434" fmla="*/ 1935752 h 3123248"/>
              <a:gd name="connsiteX1435" fmla="*/ 1211405 w 3875837"/>
              <a:gd name="connsiteY1435" fmla="*/ 2032504 h 3123248"/>
              <a:gd name="connsiteX1436" fmla="*/ 1149099 w 3875837"/>
              <a:gd name="connsiteY1436" fmla="*/ 1850387 h 3123248"/>
              <a:gd name="connsiteX1437" fmla="*/ 1142228 w 3875837"/>
              <a:gd name="connsiteY1437" fmla="*/ 1851046 h 3123248"/>
              <a:gd name="connsiteX1438" fmla="*/ 1189569 w 3875837"/>
              <a:gd name="connsiteY1438" fmla="*/ 2011798 h 3123248"/>
              <a:gd name="connsiteX1439" fmla="*/ 1214040 w 3875837"/>
              <a:gd name="connsiteY1439" fmla="*/ 2075233 h 3123248"/>
              <a:gd name="connsiteX1440" fmla="*/ 1136298 w 3875837"/>
              <a:gd name="connsiteY1440" fmla="*/ 1919281 h 3123248"/>
              <a:gd name="connsiteX1441" fmla="*/ 1128017 w 3875837"/>
              <a:gd name="connsiteY1441" fmla="*/ 1920222 h 3123248"/>
              <a:gd name="connsiteX1442" fmla="*/ 1177146 w 3875837"/>
              <a:gd name="connsiteY1442" fmla="*/ 2036834 h 3123248"/>
              <a:gd name="connsiteX1443" fmla="*/ 1199641 w 3875837"/>
              <a:gd name="connsiteY1443" fmla="*/ 2073163 h 3123248"/>
              <a:gd name="connsiteX1444" fmla="*/ 1132252 w 3875837"/>
              <a:gd name="connsiteY1444" fmla="*/ 1993258 h 3123248"/>
              <a:gd name="connsiteX1445" fmla="*/ 1127922 w 3875837"/>
              <a:gd name="connsiteY1445" fmla="*/ 1996270 h 3123248"/>
              <a:gd name="connsiteX1446" fmla="*/ 1164817 w 3875837"/>
              <a:gd name="connsiteY1446" fmla="*/ 2054151 h 3123248"/>
              <a:gd name="connsiteX1447" fmla="*/ 1110135 w 3875837"/>
              <a:gd name="connsiteY1447" fmla="*/ 1995987 h 3123248"/>
              <a:gd name="connsiteX1448" fmla="*/ 1000111 w 3875837"/>
              <a:gd name="connsiteY1448" fmla="*/ 1738105 h 3123248"/>
              <a:gd name="connsiteX1449" fmla="*/ 1003124 w 3875837"/>
              <a:gd name="connsiteY1449" fmla="*/ 1749117 h 3123248"/>
              <a:gd name="connsiteX1450" fmla="*/ 1021005 w 3875837"/>
              <a:gd name="connsiteY1450" fmla="*/ 1793823 h 3123248"/>
              <a:gd name="connsiteX1451" fmla="*/ 1033711 w 3875837"/>
              <a:gd name="connsiteY1451" fmla="*/ 1806152 h 3123248"/>
              <a:gd name="connsiteX1452" fmla="*/ 1037287 w 3875837"/>
              <a:gd name="connsiteY1452" fmla="*/ 1802669 h 3123248"/>
              <a:gd name="connsiteX1453" fmla="*/ 1023170 w 3875837"/>
              <a:gd name="connsiteY1453" fmla="*/ 1772081 h 3123248"/>
              <a:gd name="connsiteX1454" fmla="*/ 1014322 w 3875837"/>
              <a:gd name="connsiteY1454" fmla="*/ 1744505 h 3123248"/>
              <a:gd name="connsiteX1455" fmla="*/ 1009711 w 3875837"/>
              <a:gd name="connsiteY1455" fmla="*/ 1733305 h 3123248"/>
              <a:gd name="connsiteX1456" fmla="*/ 1008393 w 3875837"/>
              <a:gd name="connsiteY1456" fmla="*/ 1728410 h 3123248"/>
              <a:gd name="connsiteX1457" fmla="*/ 1008112 w 3875837"/>
              <a:gd name="connsiteY1457" fmla="*/ 1726435 h 3123248"/>
              <a:gd name="connsiteX1458" fmla="*/ 1018840 w 3875837"/>
              <a:gd name="connsiteY1458" fmla="*/ 1710905 h 3123248"/>
              <a:gd name="connsiteX1459" fmla="*/ 1056582 w 3875837"/>
              <a:gd name="connsiteY1459" fmla="*/ 1787610 h 3123248"/>
              <a:gd name="connsiteX1460" fmla="*/ 1065805 w 3875837"/>
              <a:gd name="connsiteY1460" fmla="*/ 1785445 h 3123248"/>
              <a:gd name="connsiteX1461" fmla="*/ 1032205 w 3875837"/>
              <a:gd name="connsiteY1461" fmla="*/ 1710999 h 3123248"/>
              <a:gd name="connsiteX1462" fmla="*/ 1039641 w 3875837"/>
              <a:gd name="connsiteY1462" fmla="*/ 1672693 h 3123248"/>
              <a:gd name="connsiteX1463" fmla="*/ 1043311 w 3875837"/>
              <a:gd name="connsiteY1463" fmla="*/ 1671657 h 3123248"/>
              <a:gd name="connsiteX1464" fmla="*/ 1058464 w 3875837"/>
              <a:gd name="connsiteY1464" fmla="*/ 1699892 h 3123248"/>
              <a:gd name="connsiteX1465" fmla="*/ 1064393 w 3875837"/>
              <a:gd name="connsiteY1465" fmla="*/ 1695657 h 3123248"/>
              <a:gd name="connsiteX1466" fmla="*/ 1055641 w 3875837"/>
              <a:gd name="connsiteY1466" fmla="*/ 1674669 h 3123248"/>
              <a:gd name="connsiteX1467" fmla="*/ 1050840 w 3875837"/>
              <a:gd name="connsiteY1467" fmla="*/ 1665729 h 3123248"/>
              <a:gd name="connsiteX1468" fmla="*/ 1049806 w 3875837"/>
              <a:gd name="connsiteY1468" fmla="*/ 1665447 h 3123248"/>
              <a:gd name="connsiteX1469" fmla="*/ 1065335 w 3875837"/>
              <a:gd name="connsiteY1469" fmla="*/ 1644928 h 3123248"/>
              <a:gd name="connsiteX1470" fmla="*/ 1076159 w 3875837"/>
              <a:gd name="connsiteY1470" fmla="*/ 1662340 h 3123248"/>
              <a:gd name="connsiteX1471" fmla="*/ 1094323 w 3875837"/>
              <a:gd name="connsiteY1471" fmla="*/ 1703658 h 3123248"/>
              <a:gd name="connsiteX1472" fmla="*/ 1124723 w 3875837"/>
              <a:gd name="connsiteY1472" fmla="*/ 1780834 h 3123248"/>
              <a:gd name="connsiteX1473" fmla="*/ 1131404 w 3875837"/>
              <a:gd name="connsiteY1473" fmla="*/ 1777069 h 3123248"/>
              <a:gd name="connsiteX1474" fmla="*/ 1097617 w 3875837"/>
              <a:gd name="connsiteY1474" fmla="*/ 1683800 h 3123248"/>
              <a:gd name="connsiteX1475" fmla="*/ 1079264 w 3875837"/>
              <a:gd name="connsiteY1475" fmla="*/ 1645117 h 3123248"/>
              <a:gd name="connsiteX1476" fmla="*/ 1069006 w 3875837"/>
              <a:gd name="connsiteY1476" fmla="*/ 1628082 h 3123248"/>
              <a:gd name="connsiteX1477" fmla="*/ 1074464 w 3875837"/>
              <a:gd name="connsiteY1477" fmla="*/ 1612458 h 3123248"/>
              <a:gd name="connsiteX1478" fmla="*/ 1103452 w 3875837"/>
              <a:gd name="connsiteY1478" fmla="*/ 1675799 h 3123248"/>
              <a:gd name="connsiteX1479" fmla="*/ 1110699 w 3875837"/>
              <a:gd name="connsiteY1479" fmla="*/ 1675235 h 3123248"/>
              <a:gd name="connsiteX1480" fmla="*/ 1086981 w 3875837"/>
              <a:gd name="connsiteY1480" fmla="*/ 1608505 h 3123248"/>
              <a:gd name="connsiteX1481" fmla="*/ 1079547 w 3875837"/>
              <a:gd name="connsiteY1481" fmla="*/ 1593258 h 3123248"/>
              <a:gd name="connsiteX1482" fmla="*/ 1076629 w 3875837"/>
              <a:gd name="connsiteY1482" fmla="*/ 1571799 h 3123248"/>
              <a:gd name="connsiteX1483" fmla="*/ 1080676 w 3875837"/>
              <a:gd name="connsiteY1483" fmla="*/ 1566622 h 3123248"/>
              <a:gd name="connsiteX1484" fmla="*/ 1084064 w 3875837"/>
              <a:gd name="connsiteY1484" fmla="*/ 1557023 h 3123248"/>
              <a:gd name="connsiteX1485" fmla="*/ 1087077 w 3875837"/>
              <a:gd name="connsiteY1485" fmla="*/ 1548270 h 3123248"/>
              <a:gd name="connsiteX1486" fmla="*/ 1113429 w 3875837"/>
              <a:gd name="connsiteY1486" fmla="*/ 1557117 h 3123248"/>
              <a:gd name="connsiteX1487" fmla="*/ 1114935 w 3875837"/>
              <a:gd name="connsiteY1487" fmla="*/ 1559187 h 3123248"/>
              <a:gd name="connsiteX1488" fmla="*/ 1115687 w 3875837"/>
              <a:gd name="connsiteY1488" fmla="*/ 1563140 h 3123248"/>
              <a:gd name="connsiteX1489" fmla="*/ 1114276 w 3875837"/>
              <a:gd name="connsiteY1489" fmla="*/ 1597965 h 3123248"/>
              <a:gd name="connsiteX1490" fmla="*/ 1121899 w 3875837"/>
              <a:gd name="connsiteY1490" fmla="*/ 1600317 h 3123248"/>
              <a:gd name="connsiteX1491" fmla="*/ 1121994 w 3875837"/>
              <a:gd name="connsiteY1491" fmla="*/ 1521446 h 3123248"/>
              <a:gd name="connsiteX1492" fmla="*/ 1133663 w 3875837"/>
              <a:gd name="connsiteY1492" fmla="*/ 1517023 h 3123248"/>
              <a:gd name="connsiteX1493" fmla="*/ 1150134 w 3875837"/>
              <a:gd name="connsiteY1493" fmla="*/ 1526529 h 3123248"/>
              <a:gd name="connsiteX1494" fmla="*/ 1158040 w 3875837"/>
              <a:gd name="connsiteY1494" fmla="*/ 1533399 h 3123248"/>
              <a:gd name="connsiteX1495" fmla="*/ 1188347 w 3875837"/>
              <a:gd name="connsiteY1495" fmla="*/ 1628646 h 3123248"/>
              <a:gd name="connsiteX1496" fmla="*/ 1199358 w 3875837"/>
              <a:gd name="connsiteY1496" fmla="*/ 1630339 h 3123248"/>
              <a:gd name="connsiteX1497" fmla="*/ 1185805 w 3875837"/>
              <a:gd name="connsiteY1497" fmla="*/ 1556081 h 3123248"/>
              <a:gd name="connsiteX1498" fmla="*/ 1175546 w 3875837"/>
              <a:gd name="connsiteY1498" fmla="*/ 1539329 h 3123248"/>
              <a:gd name="connsiteX1499" fmla="*/ 1175171 w 3875837"/>
              <a:gd name="connsiteY1499" fmla="*/ 1538670 h 3123248"/>
              <a:gd name="connsiteX1500" fmla="*/ 1165947 w 3875837"/>
              <a:gd name="connsiteY1500" fmla="*/ 1457728 h 3123248"/>
              <a:gd name="connsiteX1501" fmla="*/ 1221381 w 3875837"/>
              <a:gd name="connsiteY1501" fmla="*/ 1483800 h 3123248"/>
              <a:gd name="connsiteX1502" fmla="*/ 1232111 w 3875837"/>
              <a:gd name="connsiteY1502" fmla="*/ 1473164 h 3123248"/>
              <a:gd name="connsiteX1503" fmla="*/ 1214605 w 3875837"/>
              <a:gd name="connsiteY1503" fmla="*/ 1423094 h 3123248"/>
              <a:gd name="connsiteX1504" fmla="*/ 1230323 w 3875837"/>
              <a:gd name="connsiteY1504" fmla="*/ 1408223 h 3123248"/>
              <a:gd name="connsiteX1505" fmla="*/ 1229852 w 3875837"/>
              <a:gd name="connsiteY1505" fmla="*/ 1400318 h 3123248"/>
              <a:gd name="connsiteX1506" fmla="*/ 1238604 w 3875837"/>
              <a:gd name="connsiteY1506" fmla="*/ 1367376 h 3123248"/>
              <a:gd name="connsiteX1507" fmla="*/ 1290558 w 3875837"/>
              <a:gd name="connsiteY1507" fmla="*/ 1340459 h 3123248"/>
              <a:gd name="connsiteX1508" fmla="*/ 1299781 w 3875837"/>
              <a:gd name="connsiteY1508" fmla="*/ 1333305 h 3123248"/>
              <a:gd name="connsiteX1509" fmla="*/ 1320919 w 3875837"/>
              <a:gd name="connsiteY1509" fmla="*/ 1293229 h 3123248"/>
              <a:gd name="connsiteX1510" fmla="*/ 3736848 w 3875837"/>
              <a:gd name="connsiteY1510" fmla="*/ 1980869 h 3123248"/>
              <a:gd name="connsiteX1511" fmla="*/ 3728670 w 3875837"/>
              <a:gd name="connsiteY1511" fmla="*/ 1981492 h 3123248"/>
              <a:gd name="connsiteX1512" fmla="*/ 3698742 w 3875837"/>
              <a:gd name="connsiteY1512" fmla="*/ 2034575 h 3123248"/>
              <a:gd name="connsiteX1513" fmla="*/ 3707871 w 3875837"/>
              <a:gd name="connsiteY1513" fmla="*/ 2039187 h 3123248"/>
              <a:gd name="connsiteX1514" fmla="*/ 3739870 w 3875837"/>
              <a:gd name="connsiteY1514" fmla="*/ 1988645 h 3123248"/>
              <a:gd name="connsiteX1515" fmla="*/ 3736848 w 3875837"/>
              <a:gd name="connsiteY1515" fmla="*/ 1980869 h 3123248"/>
              <a:gd name="connsiteX1516" fmla="*/ 1921145 w 3875837"/>
              <a:gd name="connsiteY1516" fmla="*/ 1403987 h 3123248"/>
              <a:gd name="connsiteX1517" fmla="*/ 1914086 w 3875837"/>
              <a:gd name="connsiteY1517" fmla="*/ 1402011 h 3123248"/>
              <a:gd name="connsiteX1518" fmla="*/ 1909568 w 3875837"/>
              <a:gd name="connsiteY1518" fmla="*/ 1412365 h 3123248"/>
              <a:gd name="connsiteX1519" fmla="*/ 1906933 w 3875837"/>
              <a:gd name="connsiteY1519" fmla="*/ 1437870 h 3123248"/>
              <a:gd name="connsiteX1520" fmla="*/ 1907121 w 3875837"/>
              <a:gd name="connsiteY1520" fmla="*/ 1437776 h 3123248"/>
              <a:gd name="connsiteX1521" fmla="*/ 1906556 w 3875837"/>
              <a:gd name="connsiteY1521" fmla="*/ 1439282 h 3123248"/>
              <a:gd name="connsiteX1522" fmla="*/ 1915968 w 3875837"/>
              <a:gd name="connsiteY1522" fmla="*/ 1443235 h 3123248"/>
              <a:gd name="connsiteX1523" fmla="*/ 1921145 w 3875837"/>
              <a:gd name="connsiteY1523" fmla="*/ 1403987 h 3123248"/>
              <a:gd name="connsiteX1524" fmla="*/ 1955121 w 3875837"/>
              <a:gd name="connsiteY1524" fmla="*/ 1412741 h 3123248"/>
              <a:gd name="connsiteX1525" fmla="*/ 1948061 w 3875837"/>
              <a:gd name="connsiteY1525" fmla="*/ 1410764 h 3123248"/>
              <a:gd name="connsiteX1526" fmla="*/ 1935168 w 3875837"/>
              <a:gd name="connsiteY1526" fmla="*/ 1434858 h 3123248"/>
              <a:gd name="connsiteX1527" fmla="*/ 1931497 w 3875837"/>
              <a:gd name="connsiteY1527" fmla="*/ 1445399 h 3123248"/>
              <a:gd name="connsiteX1528" fmla="*/ 1936768 w 3875837"/>
              <a:gd name="connsiteY1528" fmla="*/ 1447188 h 3123248"/>
              <a:gd name="connsiteX1529" fmla="*/ 1955121 w 3875837"/>
              <a:gd name="connsiteY1529" fmla="*/ 1412741 h 3123248"/>
              <a:gd name="connsiteX1530" fmla="*/ 1985615 w 3875837"/>
              <a:gd name="connsiteY1530" fmla="*/ 1415376 h 3123248"/>
              <a:gd name="connsiteX1531" fmla="*/ 1965944 w 3875837"/>
              <a:gd name="connsiteY1531" fmla="*/ 1434764 h 3123248"/>
              <a:gd name="connsiteX1532" fmla="*/ 1970556 w 3875837"/>
              <a:gd name="connsiteY1532" fmla="*/ 1440976 h 3123248"/>
              <a:gd name="connsiteX1533" fmla="*/ 1992392 w 3875837"/>
              <a:gd name="connsiteY1533" fmla="*/ 1417540 h 3123248"/>
              <a:gd name="connsiteX1534" fmla="*/ 1985615 w 3875837"/>
              <a:gd name="connsiteY1534" fmla="*/ 1415376 h 3123248"/>
              <a:gd name="connsiteX1535" fmla="*/ 1942744 w 3875837"/>
              <a:gd name="connsiteY1535" fmla="*/ 1381741 h 3123248"/>
              <a:gd name="connsiteX1536" fmla="*/ 1980344 w 3875837"/>
              <a:gd name="connsiteY1536" fmla="*/ 1394764 h 3123248"/>
              <a:gd name="connsiteX1537" fmla="*/ 2016673 w 3875837"/>
              <a:gd name="connsiteY1537" fmla="*/ 1419141 h 3123248"/>
              <a:gd name="connsiteX1538" fmla="*/ 1981568 w 3875837"/>
              <a:gd name="connsiteY1538" fmla="*/ 1460365 h 3123248"/>
              <a:gd name="connsiteX1539" fmla="*/ 1913709 w 3875837"/>
              <a:gd name="connsiteY1539" fmla="*/ 1515611 h 3123248"/>
              <a:gd name="connsiteX1540" fmla="*/ 1900538 w 3875837"/>
              <a:gd name="connsiteY1540" fmla="*/ 1531823 h 3123248"/>
              <a:gd name="connsiteX1541" fmla="*/ 1893063 w 3875837"/>
              <a:gd name="connsiteY1541" fmla="*/ 1528199 h 3123248"/>
              <a:gd name="connsiteX1542" fmla="*/ 1860438 w 3875837"/>
              <a:gd name="connsiteY1542" fmla="*/ 1523329 h 3123248"/>
              <a:gd name="connsiteX1543" fmla="*/ 1853191 w 3875837"/>
              <a:gd name="connsiteY1543" fmla="*/ 1532175 h 3123248"/>
              <a:gd name="connsiteX1544" fmla="*/ 1852910 w 3875837"/>
              <a:gd name="connsiteY1544" fmla="*/ 1536787 h 3123248"/>
              <a:gd name="connsiteX1545" fmla="*/ 1762462 w 3875837"/>
              <a:gd name="connsiteY1545" fmla="*/ 1546480 h 3123248"/>
              <a:gd name="connsiteX1546" fmla="*/ 1767826 w 3875837"/>
              <a:gd name="connsiteY1546" fmla="*/ 1569728 h 3123248"/>
              <a:gd name="connsiteX1547" fmla="*/ 1710885 w 3875837"/>
              <a:gd name="connsiteY1547" fmla="*/ 1554104 h 3123248"/>
              <a:gd name="connsiteX1548" fmla="*/ 1698463 w 3875837"/>
              <a:gd name="connsiteY1548" fmla="*/ 1582058 h 3123248"/>
              <a:gd name="connsiteX1549" fmla="*/ 1701192 w 3875837"/>
              <a:gd name="connsiteY1549" fmla="*/ 1586669 h 3123248"/>
              <a:gd name="connsiteX1550" fmla="*/ 1695546 w 3875837"/>
              <a:gd name="connsiteY1550" fmla="*/ 1583751 h 3123248"/>
              <a:gd name="connsiteX1551" fmla="*/ 1674945 w 3875837"/>
              <a:gd name="connsiteY1551" fmla="*/ 1577638 h 3123248"/>
              <a:gd name="connsiteX1552" fmla="*/ 1673428 w 3875837"/>
              <a:gd name="connsiteY1552" fmla="*/ 1569259 h 3123248"/>
              <a:gd name="connsiteX1553" fmla="*/ 1673239 w 3875837"/>
              <a:gd name="connsiteY1553" fmla="*/ 1567094 h 3123248"/>
              <a:gd name="connsiteX1554" fmla="*/ 1672109 w 3875837"/>
              <a:gd name="connsiteY1554" fmla="*/ 1565118 h 3123248"/>
              <a:gd name="connsiteX1555" fmla="*/ 1656581 w 3875837"/>
              <a:gd name="connsiteY1555" fmla="*/ 1520601 h 3123248"/>
              <a:gd name="connsiteX1556" fmla="*/ 1707780 w 3875837"/>
              <a:gd name="connsiteY1556" fmla="*/ 1523988 h 3123248"/>
              <a:gd name="connsiteX1557" fmla="*/ 1714933 w 3875837"/>
              <a:gd name="connsiteY1557" fmla="*/ 1520035 h 3123248"/>
              <a:gd name="connsiteX1558" fmla="*/ 1713804 w 3875837"/>
              <a:gd name="connsiteY1558" fmla="*/ 1502153 h 3123248"/>
              <a:gd name="connsiteX1559" fmla="*/ 1724439 w 3875837"/>
              <a:gd name="connsiteY1559" fmla="*/ 1442953 h 3123248"/>
              <a:gd name="connsiteX1560" fmla="*/ 1785709 w 3875837"/>
              <a:gd name="connsiteY1560" fmla="*/ 1422717 h 3123248"/>
              <a:gd name="connsiteX1561" fmla="*/ 1792486 w 3875837"/>
              <a:gd name="connsiteY1561" fmla="*/ 1417447 h 3123248"/>
              <a:gd name="connsiteX1562" fmla="*/ 1838603 w 3875837"/>
              <a:gd name="connsiteY1562" fmla="*/ 1435235 h 3123248"/>
              <a:gd name="connsiteX1563" fmla="*/ 1849426 w 3875837"/>
              <a:gd name="connsiteY1563" fmla="*/ 1500835 h 3123248"/>
              <a:gd name="connsiteX1564" fmla="*/ 1859027 w 3875837"/>
              <a:gd name="connsiteY1564" fmla="*/ 1499799 h 3123248"/>
              <a:gd name="connsiteX1565" fmla="*/ 1855263 w 3875837"/>
              <a:gd name="connsiteY1565" fmla="*/ 1420836 h 3123248"/>
              <a:gd name="connsiteX1566" fmla="*/ 1869097 w 3875837"/>
              <a:gd name="connsiteY1566" fmla="*/ 1418671 h 3123248"/>
              <a:gd name="connsiteX1567" fmla="*/ 1878980 w 3875837"/>
              <a:gd name="connsiteY1567" fmla="*/ 1442388 h 3123248"/>
              <a:gd name="connsiteX1568" fmla="*/ 1890086 w 3875837"/>
              <a:gd name="connsiteY1568" fmla="*/ 1436836 h 3123248"/>
              <a:gd name="connsiteX1569" fmla="*/ 1887263 w 3875837"/>
              <a:gd name="connsiteY1569" fmla="*/ 1420270 h 3123248"/>
              <a:gd name="connsiteX1570" fmla="*/ 1882838 w 3875837"/>
              <a:gd name="connsiteY1570" fmla="*/ 1406530 h 3123248"/>
              <a:gd name="connsiteX1571" fmla="*/ 1876155 w 3875837"/>
              <a:gd name="connsiteY1571" fmla="*/ 1391753 h 3123248"/>
              <a:gd name="connsiteX1572" fmla="*/ 1901191 w 3875837"/>
              <a:gd name="connsiteY1572" fmla="*/ 1383753 h 3123248"/>
              <a:gd name="connsiteX1573" fmla="*/ 1942744 w 3875837"/>
              <a:gd name="connsiteY1573" fmla="*/ 1381741 h 3123248"/>
              <a:gd name="connsiteX1574" fmla="*/ 2949495 w 3875837"/>
              <a:gd name="connsiteY1574" fmla="*/ 1461233 h 3123248"/>
              <a:gd name="connsiteX1575" fmla="*/ 2944577 w 3875837"/>
              <a:gd name="connsiteY1575" fmla="*/ 1466293 h 3123248"/>
              <a:gd name="connsiteX1576" fmla="*/ 2931496 w 3875837"/>
              <a:gd name="connsiteY1576" fmla="*/ 1488317 h 3123248"/>
              <a:gd name="connsiteX1577" fmla="*/ 2916531 w 3875837"/>
              <a:gd name="connsiteY1577" fmla="*/ 1514387 h 3123248"/>
              <a:gd name="connsiteX1578" fmla="*/ 2926696 w 3875837"/>
              <a:gd name="connsiteY1578" fmla="*/ 1523893 h 3123248"/>
              <a:gd name="connsiteX1579" fmla="*/ 2954272 w 3875837"/>
              <a:gd name="connsiteY1579" fmla="*/ 1486528 h 3123248"/>
              <a:gd name="connsiteX1580" fmla="*/ 2955965 w 3875837"/>
              <a:gd name="connsiteY1580" fmla="*/ 1463658 h 3123248"/>
              <a:gd name="connsiteX1581" fmla="*/ 2949495 w 3875837"/>
              <a:gd name="connsiteY1581" fmla="*/ 1461233 h 3123248"/>
              <a:gd name="connsiteX1582" fmla="*/ 3006742 w 3875837"/>
              <a:gd name="connsiteY1582" fmla="*/ 1431516 h 3123248"/>
              <a:gd name="connsiteX1583" fmla="*/ 3000860 w 3875837"/>
              <a:gd name="connsiteY1583" fmla="*/ 1432787 h 3123248"/>
              <a:gd name="connsiteX1584" fmla="*/ 2972719 w 3875837"/>
              <a:gd name="connsiteY1584" fmla="*/ 1484457 h 3123248"/>
              <a:gd name="connsiteX1585" fmla="*/ 2943167 w 3875837"/>
              <a:gd name="connsiteY1585" fmla="*/ 1533963 h 3123248"/>
              <a:gd name="connsiteX1586" fmla="*/ 2952766 w 3875837"/>
              <a:gd name="connsiteY1586" fmla="*/ 1541022 h 3123248"/>
              <a:gd name="connsiteX1587" fmla="*/ 2991355 w 3875837"/>
              <a:gd name="connsiteY1587" fmla="*/ 1485492 h 3123248"/>
              <a:gd name="connsiteX1588" fmla="*/ 3009802 w 3875837"/>
              <a:gd name="connsiteY1588" fmla="*/ 1437023 h 3123248"/>
              <a:gd name="connsiteX1589" fmla="*/ 3006742 w 3875837"/>
              <a:gd name="connsiteY1589" fmla="*/ 1431516 h 3123248"/>
              <a:gd name="connsiteX1590" fmla="*/ 3678647 w 3875837"/>
              <a:gd name="connsiteY1590" fmla="*/ 1603740 h 3123248"/>
              <a:gd name="connsiteX1591" fmla="*/ 3672200 w 3875837"/>
              <a:gd name="connsiteY1591" fmla="*/ 1604833 h 3123248"/>
              <a:gd name="connsiteX1592" fmla="*/ 3671824 w 3875837"/>
              <a:gd name="connsiteY1592" fmla="*/ 1649539 h 3123248"/>
              <a:gd name="connsiteX1593" fmla="*/ 3682177 w 3875837"/>
              <a:gd name="connsiteY1593" fmla="*/ 1644457 h 3123248"/>
              <a:gd name="connsiteX1594" fmla="*/ 3682930 w 3875837"/>
              <a:gd name="connsiteY1594" fmla="*/ 1631469 h 3123248"/>
              <a:gd name="connsiteX1595" fmla="*/ 3682271 w 3875837"/>
              <a:gd name="connsiteY1595" fmla="*/ 1609069 h 3123248"/>
              <a:gd name="connsiteX1596" fmla="*/ 3678647 w 3875837"/>
              <a:gd name="connsiteY1596" fmla="*/ 1603740 h 3123248"/>
              <a:gd name="connsiteX1597" fmla="*/ 2903884 w 3875837"/>
              <a:gd name="connsiteY1597" fmla="*/ 1362259 h 3123248"/>
              <a:gd name="connsiteX1598" fmla="*/ 2897331 w 3875837"/>
              <a:gd name="connsiteY1598" fmla="*/ 1363988 h 3123248"/>
              <a:gd name="connsiteX1599" fmla="*/ 2884719 w 3875837"/>
              <a:gd name="connsiteY1599" fmla="*/ 1424975 h 3123248"/>
              <a:gd name="connsiteX1600" fmla="*/ 2896766 w 3875837"/>
              <a:gd name="connsiteY1600" fmla="*/ 1427046 h 3123248"/>
              <a:gd name="connsiteX1601" fmla="*/ 2908249 w 3875837"/>
              <a:gd name="connsiteY1601" fmla="*/ 1367659 h 3123248"/>
              <a:gd name="connsiteX1602" fmla="*/ 2903884 w 3875837"/>
              <a:gd name="connsiteY1602" fmla="*/ 1362259 h 3123248"/>
              <a:gd name="connsiteX1603" fmla="*/ 3070683 w 3875837"/>
              <a:gd name="connsiteY1603" fmla="*/ 1408376 h 3123248"/>
              <a:gd name="connsiteX1604" fmla="*/ 3063918 w 3875837"/>
              <a:gd name="connsiteY1604" fmla="*/ 1411799 h 3123248"/>
              <a:gd name="connsiteX1605" fmla="*/ 3028155 w 3875837"/>
              <a:gd name="connsiteY1605" fmla="*/ 1467800 h 3123248"/>
              <a:gd name="connsiteX1606" fmla="*/ 3037565 w 3875837"/>
              <a:gd name="connsiteY1606" fmla="*/ 1477493 h 3123248"/>
              <a:gd name="connsiteX1607" fmla="*/ 3065048 w 3875837"/>
              <a:gd name="connsiteY1607" fmla="*/ 1443893 h 3123248"/>
              <a:gd name="connsiteX1608" fmla="*/ 3075965 w 3875837"/>
              <a:gd name="connsiteY1608" fmla="*/ 1413775 h 3123248"/>
              <a:gd name="connsiteX1609" fmla="*/ 3070683 w 3875837"/>
              <a:gd name="connsiteY1609" fmla="*/ 1408376 h 3123248"/>
              <a:gd name="connsiteX1610" fmla="*/ 3748564 w 3875837"/>
              <a:gd name="connsiteY1610" fmla="*/ 1617152 h 3123248"/>
              <a:gd name="connsiteX1611" fmla="*/ 3741470 w 3875837"/>
              <a:gd name="connsiteY1611" fmla="*/ 1619328 h 3123248"/>
              <a:gd name="connsiteX1612" fmla="*/ 3734882 w 3875837"/>
              <a:gd name="connsiteY1612" fmla="*/ 1644270 h 3123248"/>
              <a:gd name="connsiteX1613" fmla="*/ 3732342 w 3875837"/>
              <a:gd name="connsiteY1613" fmla="*/ 1660741 h 3123248"/>
              <a:gd name="connsiteX1614" fmla="*/ 3728200 w 3875837"/>
              <a:gd name="connsiteY1614" fmla="*/ 1691893 h 3123248"/>
              <a:gd name="connsiteX1615" fmla="*/ 3743917 w 3875837"/>
              <a:gd name="connsiteY1615" fmla="*/ 1700271 h 3123248"/>
              <a:gd name="connsiteX1616" fmla="*/ 3753800 w 3875837"/>
              <a:gd name="connsiteY1616" fmla="*/ 1659893 h 3123248"/>
              <a:gd name="connsiteX1617" fmla="*/ 3753894 w 3875837"/>
              <a:gd name="connsiteY1617" fmla="*/ 1621964 h 3123248"/>
              <a:gd name="connsiteX1618" fmla="*/ 3748564 w 3875837"/>
              <a:gd name="connsiteY1618" fmla="*/ 1617152 h 3123248"/>
              <a:gd name="connsiteX1619" fmla="*/ 3708882 w 3875837"/>
              <a:gd name="connsiteY1619" fmla="*/ 1593952 h 3123248"/>
              <a:gd name="connsiteX1620" fmla="*/ 3703165 w 3875837"/>
              <a:gd name="connsiteY1620" fmla="*/ 1596740 h 3123248"/>
              <a:gd name="connsiteX1621" fmla="*/ 3701471 w 3875837"/>
              <a:gd name="connsiteY1621" fmla="*/ 1626387 h 3123248"/>
              <a:gd name="connsiteX1622" fmla="*/ 3703636 w 3875837"/>
              <a:gd name="connsiteY1622" fmla="*/ 1662340 h 3123248"/>
              <a:gd name="connsiteX1623" fmla="*/ 3718225 w 3875837"/>
              <a:gd name="connsiteY1623" fmla="*/ 1658858 h 3123248"/>
              <a:gd name="connsiteX1624" fmla="*/ 3722272 w 3875837"/>
              <a:gd name="connsiteY1624" fmla="*/ 1629117 h 3123248"/>
              <a:gd name="connsiteX1625" fmla="*/ 3713894 w 3875837"/>
              <a:gd name="connsiteY1625" fmla="*/ 1598152 h 3123248"/>
              <a:gd name="connsiteX1626" fmla="*/ 3708882 w 3875837"/>
              <a:gd name="connsiteY1626" fmla="*/ 1593952 h 3123248"/>
              <a:gd name="connsiteX1627" fmla="*/ 3144295 w 3875837"/>
              <a:gd name="connsiteY1627" fmla="*/ 1364317 h 3123248"/>
              <a:gd name="connsiteX1628" fmla="*/ 3138555 w 3875837"/>
              <a:gd name="connsiteY1628" fmla="*/ 1365964 h 3123248"/>
              <a:gd name="connsiteX1629" fmla="*/ 3125378 w 3875837"/>
              <a:gd name="connsiteY1629" fmla="*/ 1396363 h 3123248"/>
              <a:gd name="connsiteX1630" fmla="*/ 3147025 w 3875837"/>
              <a:gd name="connsiteY1630" fmla="*/ 1400223 h 3123248"/>
              <a:gd name="connsiteX1631" fmla="*/ 3148625 w 3875837"/>
              <a:gd name="connsiteY1631" fmla="*/ 1368317 h 3123248"/>
              <a:gd name="connsiteX1632" fmla="*/ 3144295 w 3875837"/>
              <a:gd name="connsiteY1632" fmla="*/ 1364317 h 3123248"/>
              <a:gd name="connsiteX1633" fmla="*/ 2109286 w 3875837"/>
              <a:gd name="connsiteY1633" fmla="*/ 998153 h 3123248"/>
              <a:gd name="connsiteX1634" fmla="*/ 2109003 w 3875837"/>
              <a:gd name="connsiteY1634" fmla="*/ 998341 h 3123248"/>
              <a:gd name="connsiteX1635" fmla="*/ 2101003 w 3875837"/>
              <a:gd name="connsiteY1635" fmla="*/ 1005306 h 3123248"/>
              <a:gd name="connsiteX1636" fmla="*/ 2119639 w 3875837"/>
              <a:gd name="connsiteY1636" fmla="*/ 1034483 h 3123248"/>
              <a:gd name="connsiteX1637" fmla="*/ 2128485 w 3875837"/>
              <a:gd name="connsiteY1637" fmla="*/ 1044177 h 3123248"/>
              <a:gd name="connsiteX1638" fmla="*/ 2132344 w 3875837"/>
              <a:gd name="connsiteY1638" fmla="*/ 1043988 h 3123248"/>
              <a:gd name="connsiteX1639" fmla="*/ 2137898 w 3875837"/>
              <a:gd name="connsiteY1639" fmla="*/ 1038058 h 3123248"/>
              <a:gd name="connsiteX1640" fmla="*/ 2109286 w 3875837"/>
              <a:gd name="connsiteY1640" fmla="*/ 998153 h 3123248"/>
              <a:gd name="connsiteX1641" fmla="*/ 1966227 w 3875837"/>
              <a:gd name="connsiteY1641" fmla="*/ 934529 h 3123248"/>
              <a:gd name="connsiteX1642" fmla="*/ 1958686 w 3875837"/>
              <a:gd name="connsiteY1642" fmla="*/ 933870 h 3123248"/>
              <a:gd name="connsiteX1643" fmla="*/ 1957003 w 3875837"/>
              <a:gd name="connsiteY1643" fmla="*/ 940553 h 3123248"/>
              <a:gd name="connsiteX1644" fmla="*/ 2047638 w 3875837"/>
              <a:gd name="connsiteY1644" fmla="*/ 1047282 h 3123248"/>
              <a:gd name="connsiteX1645" fmla="*/ 2056015 w 3875837"/>
              <a:gd name="connsiteY1645" fmla="*/ 1038999 h 3123248"/>
              <a:gd name="connsiteX1646" fmla="*/ 2009898 w 3875837"/>
              <a:gd name="connsiteY1646" fmla="*/ 987893 h 3123248"/>
              <a:gd name="connsiteX1647" fmla="*/ 1966227 w 3875837"/>
              <a:gd name="connsiteY1647" fmla="*/ 934529 h 3123248"/>
              <a:gd name="connsiteX1648" fmla="*/ 2027862 w 3875837"/>
              <a:gd name="connsiteY1648" fmla="*/ 942693 h 3123248"/>
              <a:gd name="connsiteX1649" fmla="*/ 2022604 w 3875837"/>
              <a:gd name="connsiteY1649" fmla="*/ 947705 h 3123248"/>
              <a:gd name="connsiteX1650" fmla="*/ 2039545 w 3875837"/>
              <a:gd name="connsiteY1650" fmla="*/ 985541 h 3123248"/>
              <a:gd name="connsiteX1651" fmla="*/ 2079168 w 3875837"/>
              <a:gd name="connsiteY1651" fmla="*/ 1043046 h 3123248"/>
              <a:gd name="connsiteX1652" fmla="*/ 2088393 w 3875837"/>
              <a:gd name="connsiteY1652" fmla="*/ 1035235 h 3123248"/>
              <a:gd name="connsiteX1653" fmla="*/ 2061945 w 3875837"/>
              <a:gd name="connsiteY1653" fmla="*/ 990623 h 3123248"/>
              <a:gd name="connsiteX1654" fmla="*/ 2033615 w 3875837"/>
              <a:gd name="connsiteY1654" fmla="*/ 947141 h 3123248"/>
              <a:gd name="connsiteX1655" fmla="*/ 2027862 w 3875837"/>
              <a:gd name="connsiteY1655" fmla="*/ 942693 h 3123248"/>
              <a:gd name="connsiteX1656" fmla="*/ 1852063 w 3875837"/>
              <a:gd name="connsiteY1656" fmla="*/ 884742 h 3123248"/>
              <a:gd name="connsiteX1657" fmla="*/ 1844534 w 3875837"/>
              <a:gd name="connsiteY1657" fmla="*/ 891518 h 3123248"/>
              <a:gd name="connsiteX1658" fmla="*/ 1948439 w 3875837"/>
              <a:gd name="connsiteY1658" fmla="*/ 1013401 h 3123248"/>
              <a:gd name="connsiteX1659" fmla="*/ 1956628 w 3875837"/>
              <a:gd name="connsiteY1659" fmla="*/ 1006812 h 3123248"/>
              <a:gd name="connsiteX1660" fmla="*/ 1852063 w 3875837"/>
              <a:gd name="connsiteY1660" fmla="*/ 884742 h 3123248"/>
              <a:gd name="connsiteX1661" fmla="*/ 2062038 w 3875837"/>
              <a:gd name="connsiteY1661" fmla="*/ 909212 h 3123248"/>
              <a:gd name="connsiteX1662" fmla="*/ 2052544 w 3875837"/>
              <a:gd name="connsiteY1662" fmla="*/ 909118 h 3123248"/>
              <a:gd name="connsiteX1663" fmla="*/ 2051027 w 3875837"/>
              <a:gd name="connsiteY1663" fmla="*/ 918341 h 3123248"/>
              <a:gd name="connsiteX1664" fmla="*/ 2068344 w 3875837"/>
              <a:gd name="connsiteY1664" fmla="*/ 945730 h 3123248"/>
              <a:gd name="connsiteX1665" fmla="*/ 2079262 w 3875837"/>
              <a:gd name="connsiteY1665" fmla="*/ 946295 h 3123248"/>
              <a:gd name="connsiteX1666" fmla="*/ 2062038 w 3875837"/>
              <a:gd name="connsiteY1666" fmla="*/ 909212 h 3123248"/>
              <a:gd name="connsiteX1667" fmla="*/ 1946368 w 3875837"/>
              <a:gd name="connsiteY1667" fmla="*/ 870435 h 3123248"/>
              <a:gd name="connsiteX1668" fmla="*/ 1938179 w 3875837"/>
              <a:gd name="connsiteY1668" fmla="*/ 876459 h 3123248"/>
              <a:gd name="connsiteX1669" fmla="*/ 1969427 w 3875837"/>
              <a:gd name="connsiteY1669" fmla="*/ 921541 h 3123248"/>
              <a:gd name="connsiteX1670" fmla="*/ 1981663 w 3875837"/>
              <a:gd name="connsiteY1670" fmla="*/ 913824 h 3123248"/>
              <a:gd name="connsiteX1671" fmla="*/ 1946368 w 3875837"/>
              <a:gd name="connsiteY1671" fmla="*/ 870435 h 3123248"/>
              <a:gd name="connsiteX1672" fmla="*/ 1726886 w 3875837"/>
              <a:gd name="connsiteY1672" fmla="*/ 774529 h 3123248"/>
              <a:gd name="connsiteX1673" fmla="*/ 1719357 w 3875837"/>
              <a:gd name="connsiteY1673" fmla="*/ 781306 h 3123248"/>
              <a:gd name="connsiteX1674" fmla="*/ 1845757 w 3875837"/>
              <a:gd name="connsiteY1674" fmla="*/ 927377 h 3123248"/>
              <a:gd name="connsiteX1675" fmla="*/ 1851591 w 3875837"/>
              <a:gd name="connsiteY1675" fmla="*/ 922199 h 3123248"/>
              <a:gd name="connsiteX1676" fmla="*/ 1726886 w 3875837"/>
              <a:gd name="connsiteY1676" fmla="*/ 774529 h 3123248"/>
              <a:gd name="connsiteX1677" fmla="*/ 1663639 w 3875837"/>
              <a:gd name="connsiteY1677" fmla="*/ 695008 h 3123248"/>
              <a:gd name="connsiteX1678" fmla="*/ 1657451 w 3875837"/>
              <a:gd name="connsiteY1678" fmla="*/ 694994 h 3123248"/>
              <a:gd name="connsiteX1679" fmla="*/ 1655074 w 3875837"/>
              <a:gd name="connsiteY1679" fmla="*/ 700278 h 3123248"/>
              <a:gd name="connsiteX1680" fmla="*/ 1686321 w 3875837"/>
              <a:gd name="connsiteY1680" fmla="*/ 746678 h 3123248"/>
              <a:gd name="connsiteX1681" fmla="*/ 1697898 w 3875837"/>
              <a:gd name="connsiteY1681" fmla="*/ 736419 h 3123248"/>
              <a:gd name="connsiteX1682" fmla="*/ 1663639 w 3875837"/>
              <a:gd name="connsiteY1682" fmla="*/ 695008 h 3123248"/>
              <a:gd name="connsiteX1683" fmla="*/ 3253848 w 3875837"/>
              <a:gd name="connsiteY1683" fmla="*/ 1184976 h 3123248"/>
              <a:gd name="connsiteX1684" fmla="*/ 3247201 w 3875837"/>
              <a:gd name="connsiteY1684" fmla="*/ 1184093 h 3123248"/>
              <a:gd name="connsiteX1685" fmla="*/ 3243590 w 3875837"/>
              <a:gd name="connsiteY1685" fmla="*/ 1190058 h 3123248"/>
              <a:gd name="connsiteX1686" fmla="*/ 3222884 w 3875837"/>
              <a:gd name="connsiteY1686" fmla="*/ 1222246 h 3123248"/>
              <a:gd name="connsiteX1687" fmla="*/ 3235118 w 3875837"/>
              <a:gd name="connsiteY1687" fmla="*/ 1236928 h 3123248"/>
              <a:gd name="connsiteX1688" fmla="*/ 3253848 w 3875837"/>
              <a:gd name="connsiteY1688" fmla="*/ 1184976 h 3123248"/>
              <a:gd name="connsiteX1689" fmla="*/ 3206378 w 3875837"/>
              <a:gd name="connsiteY1689" fmla="*/ 1153424 h 3123248"/>
              <a:gd name="connsiteX1690" fmla="*/ 3201236 w 3875837"/>
              <a:gd name="connsiteY1690" fmla="*/ 1157399 h 3123248"/>
              <a:gd name="connsiteX1691" fmla="*/ 3195213 w 3875837"/>
              <a:gd name="connsiteY1691" fmla="*/ 1204365 h 3123248"/>
              <a:gd name="connsiteX1692" fmla="*/ 3206695 w 3875837"/>
              <a:gd name="connsiteY1692" fmla="*/ 1209259 h 3123248"/>
              <a:gd name="connsiteX1693" fmla="*/ 3212436 w 3875837"/>
              <a:gd name="connsiteY1693" fmla="*/ 1155800 h 3123248"/>
              <a:gd name="connsiteX1694" fmla="*/ 3206378 w 3875837"/>
              <a:gd name="connsiteY1694" fmla="*/ 1153424 h 3123248"/>
              <a:gd name="connsiteX1695" fmla="*/ 1694038 w 3875837"/>
              <a:gd name="connsiteY1695" fmla="*/ 675809 h 3123248"/>
              <a:gd name="connsiteX1696" fmla="*/ 1689416 w 3875837"/>
              <a:gd name="connsiteY1696" fmla="*/ 674445 h 3123248"/>
              <a:gd name="connsiteX1697" fmla="*/ 1687262 w 3875837"/>
              <a:gd name="connsiteY1697" fmla="*/ 679010 h 3123248"/>
              <a:gd name="connsiteX1698" fmla="*/ 1706933 w 3875837"/>
              <a:gd name="connsiteY1698" fmla="*/ 713174 h 3123248"/>
              <a:gd name="connsiteX1699" fmla="*/ 1748910 w 3875837"/>
              <a:gd name="connsiteY1699" fmla="*/ 761354 h 3123248"/>
              <a:gd name="connsiteX1700" fmla="*/ 1753897 w 3875837"/>
              <a:gd name="connsiteY1700" fmla="*/ 756835 h 3123248"/>
              <a:gd name="connsiteX1701" fmla="*/ 1717004 w 3875837"/>
              <a:gd name="connsiteY1701" fmla="*/ 708186 h 3123248"/>
              <a:gd name="connsiteX1702" fmla="*/ 1694038 w 3875837"/>
              <a:gd name="connsiteY1702" fmla="*/ 675809 h 3123248"/>
              <a:gd name="connsiteX1703" fmla="*/ 1975972 w 3875837"/>
              <a:gd name="connsiteY1703" fmla="*/ 755366 h 3123248"/>
              <a:gd name="connsiteX1704" fmla="*/ 1971428 w 3875837"/>
              <a:gd name="connsiteY1704" fmla="*/ 757294 h 3123248"/>
              <a:gd name="connsiteX1705" fmla="*/ 1970651 w 3875837"/>
              <a:gd name="connsiteY1705" fmla="*/ 767000 h 3123248"/>
              <a:gd name="connsiteX1706" fmla="*/ 1979027 w 3875837"/>
              <a:gd name="connsiteY1706" fmla="*/ 783565 h 3123248"/>
              <a:gd name="connsiteX1707" fmla="*/ 1988533 w 3875837"/>
              <a:gd name="connsiteY1707" fmla="*/ 783189 h 3123248"/>
              <a:gd name="connsiteX1708" fmla="*/ 1980816 w 3875837"/>
              <a:gd name="connsiteY1708" fmla="*/ 757682 h 3123248"/>
              <a:gd name="connsiteX1709" fmla="*/ 1975972 w 3875837"/>
              <a:gd name="connsiteY1709" fmla="*/ 755366 h 3123248"/>
              <a:gd name="connsiteX1710" fmla="*/ 3185332 w 3875837"/>
              <a:gd name="connsiteY1710" fmla="*/ 1120224 h 3123248"/>
              <a:gd name="connsiteX1711" fmla="*/ 3176295 w 3875837"/>
              <a:gd name="connsiteY1711" fmla="*/ 1126435 h 3123248"/>
              <a:gd name="connsiteX1712" fmla="*/ 3176295 w 3875837"/>
              <a:gd name="connsiteY1712" fmla="*/ 1149588 h 3123248"/>
              <a:gd name="connsiteX1713" fmla="*/ 3195119 w 3875837"/>
              <a:gd name="connsiteY1713" fmla="*/ 1155236 h 3123248"/>
              <a:gd name="connsiteX1714" fmla="*/ 3185332 w 3875837"/>
              <a:gd name="connsiteY1714" fmla="*/ 1120224 h 3123248"/>
              <a:gd name="connsiteX1715" fmla="*/ 1618745 w 3875837"/>
              <a:gd name="connsiteY1715" fmla="*/ 595901 h 3123248"/>
              <a:gd name="connsiteX1716" fmla="*/ 1610557 w 3875837"/>
              <a:gd name="connsiteY1716" fmla="*/ 602584 h 3123248"/>
              <a:gd name="connsiteX1717" fmla="*/ 1659403 w 3875837"/>
              <a:gd name="connsiteY1717" fmla="*/ 666677 h 3123248"/>
              <a:gd name="connsiteX1718" fmla="*/ 1669380 w 3875837"/>
              <a:gd name="connsiteY1718" fmla="*/ 658771 h 3123248"/>
              <a:gd name="connsiteX1719" fmla="*/ 1641709 w 3875837"/>
              <a:gd name="connsiteY1719" fmla="*/ 622347 h 3123248"/>
              <a:gd name="connsiteX1720" fmla="*/ 1618745 w 3875837"/>
              <a:gd name="connsiteY1720" fmla="*/ 595901 h 3123248"/>
              <a:gd name="connsiteX1721" fmla="*/ 3309248 w 3875837"/>
              <a:gd name="connsiteY1721" fmla="*/ 1091400 h 3123248"/>
              <a:gd name="connsiteX1722" fmla="*/ 3302978 w 3875837"/>
              <a:gd name="connsiteY1722" fmla="*/ 1095376 h 3123248"/>
              <a:gd name="connsiteX1723" fmla="*/ 3286318 w 3875837"/>
              <a:gd name="connsiteY1723" fmla="*/ 1138106 h 3123248"/>
              <a:gd name="connsiteX1724" fmla="*/ 3306930 w 3875837"/>
              <a:gd name="connsiteY1724" fmla="*/ 1143377 h 3123248"/>
              <a:gd name="connsiteX1725" fmla="*/ 3315589 w 3875837"/>
              <a:gd name="connsiteY1725" fmla="*/ 1094623 h 3123248"/>
              <a:gd name="connsiteX1726" fmla="*/ 3309248 w 3875837"/>
              <a:gd name="connsiteY1726" fmla="*/ 1091400 h 3123248"/>
              <a:gd name="connsiteX1727" fmla="*/ 1741579 w 3875837"/>
              <a:gd name="connsiteY1727" fmla="*/ 584386 h 3123248"/>
              <a:gd name="connsiteX1728" fmla="*/ 1735262 w 3875837"/>
              <a:gd name="connsiteY1728" fmla="*/ 584234 h 3123248"/>
              <a:gd name="connsiteX1729" fmla="*/ 1732533 w 3875837"/>
              <a:gd name="connsiteY1729" fmla="*/ 586492 h 3123248"/>
              <a:gd name="connsiteX1730" fmla="*/ 1730934 w 3875837"/>
              <a:gd name="connsiteY1730" fmla="*/ 592139 h 3123248"/>
              <a:gd name="connsiteX1731" fmla="*/ 1750415 w 3875837"/>
              <a:gd name="connsiteY1731" fmla="*/ 624516 h 3123248"/>
              <a:gd name="connsiteX1732" fmla="*/ 1769898 w 3875837"/>
              <a:gd name="connsiteY1732" fmla="*/ 654068 h 3123248"/>
              <a:gd name="connsiteX1733" fmla="*/ 1778933 w 3875837"/>
              <a:gd name="connsiteY1733" fmla="*/ 649080 h 3123248"/>
              <a:gd name="connsiteX1734" fmla="*/ 1766604 w 3875837"/>
              <a:gd name="connsiteY1734" fmla="*/ 621504 h 3123248"/>
              <a:gd name="connsiteX1735" fmla="*/ 1743169 w 3875837"/>
              <a:gd name="connsiteY1735" fmla="*/ 590540 h 3123248"/>
              <a:gd name="connsiteX1736" fmla="*/ 1741579 w 3875837"/>
              <a:gd name="connsiteY1736" fmla="*/ 584386 h 3123248"/>
              <a:gd name="connsiteX1737" fmla="*/ 2401439 w 3875837"/>
              <a:gd name="connsiteY1737" fmla="*/ 766577 h 3123248"/>
              <a:gd name="connsiteX1738" fmla="*/ 2395685 w 3875837"/>
              <a:gd name="connsiteY1738" fmla="*/ 770106 h 3123248"/>
              <a:gd name="connsiteX1739" fmla="*/ 2367826 w 3875837"/>
              <a:gd name="connsiteY1739" fmla="*/ 810388 h 3123248"/>
              <a:gd name="connsiteX1740" fmla="*/ 2351450 w 3875837"/>
              <a:gd name="connsiteY1740" fmla="*/ 850953 h 3123248"/>
              <a:gd name="connsiteX1741" fmla="*/ 2364531 w 3875837"/>
              <a:gd name="connsiteY1741" fmla="*/ 857166 h 3123248"/>
              <a:gd name="connsiteX1742" fmla="*/ 2375168 w 3875837"/>
              <a:gd name="connsiteY1742" fmla="*/ 836930 h 3123248"/>
              <a:gd name="connsiteX1743" fmla="*/ 2392578 w 3875837"/>
              <a:gd name="connsiteY1743" fmla="*/ 811047 h 3123248"/>
              <a:gd name="connsiteX1744" fmla="*/ 2406414 w 3875837"/>
              <a:gd name="connsiteY1744" fmla="*/ 770954 h 3123248"/>
              <a:gd name="connsiteX1745" fmla="*/ 2401439 w 3875837"/>
              <a:gd name="connsiteY1745" fmla="*/ 766577 h 3123248"/>
              <a:gd name="connsiteX1746" fmla="*/ 1634462 w 3875837"/>
              <a:gd name="connsiteY1746" fmla="*/ 483244 h 3123248"/>
              <a:gd name="connsiteX1747" fmla="*/ 1626227 w 3875837"/>
              <a:gd name="connsiteY1747" fmla="*/ 481573 h 3123248"/>
              <a:gd name="connsiteX1748" fmla="*/ 1624204 w 3875837"/>
              <a:gd name="connsiteY1748" fmla="*/ 489927 h 3123248"/>
              <a:gd name="connsiteX1749" fmla="*/ 1739686 w 3875837"/>
              <a:gd name="connsiteY1749" fmla="*/ 675715 h 3123248"/>
              <a:gd name="connsiteX1750" fmla="*/ 1748722 w 3875837"/>
              <a:gd name="connsiteY1750" fmla="*/ 670351 h 3123248"/>
              <a:gd name="connsiteX1751" fmla="*/ 1676251 w 3875837"/>
              <a:gd name="connsiteY1751" fmla="*/ 549786 h 3123248"/>
              <a:gd name="connsiteX1752" fmla="*/ 1634462 w 3875837"/>
              <a:gd name="connsiteY1752" fmla="*/ 483244 h 3123248"/>
              <a:gd name="connsiteX1753" fmla="*/ 2486415 w 3875837"/>
              <a:gd name="connsiteY1753" fmla="*/ 747691 h 3123248"/>
              <a:gd name="connsiteX1754" fmla="*/ 2478603 w 3875837"/>
              <a:gd name="connsiteY1754" fmla="*/ 745927 h 3123248"/>
              <a:gd name="connsiteX1755" fmla="*/ 2444344 w 3875837"/>
              <a:gd name="connsiteY1755" fmla="*/ 789589 h 3123248"/>
              <a:gd name="connsiteX1756" fmla="*/ 2452721 w 3875837"/>
              <a:gd name="connsiteY1756" fmla="*/ 797588 h 3123248"/>
              <a:gd name="connsiteX1757" fmla="*/ 2463921 w 3875837"/>
              <a:gd name="connsiteY1757" fmla="*/ 787705 h 3123248"/>
              <a:gd name="connsiteX1758" fmla="*/ 2486885 w 3875837"/>
              <a:gd name="connsiteY1758" fmla="*/ 755800 h 3123248"/>
              <a:gd name="connsiteX1759" fmla="*/ 2486415 w 3875837"/>
              <a:gd name="connsiteY1759" fmla="*/ 747691 h 3123248"/>
              <a:gd name="connsiteX1760" fmla="*/ 1691122 w 3875837"/>
              <a:gd name="connsiteY1760" fmla="*/ 499528 h 3123248"/>
              <a:gd name="connsiteX1761" fmla="*/ 1684745 w 3875837"/>
              <a:gd name="connsiteY1761" fmla="*/ 499386 h 3123248"/>
              <a:gd name="connsiteX1762" fmla="*/ 1683592 w 3875837"/>
              <a:gd name="connsiteY1762" fmla="*/ 505739 h 3123248"/>
              <a:gd name="connsiteX1763" fmla="*/ 1706463 w 3875837"/>
              <a:gd name="connsiteY1763" fmla="*/ 563151 h 3123248"/>
              <a:gd name="connsiteX1764" fmla="*/ 1717097 w 3875837"/>
              <a:gd name="connsiteY1764" fmla="*/ 563056 h 3123248"/>
              <a:gd name="connsiteX1765" fmla="*/ 1691122 w 3875837"/>
              <a:gd name="connsiteY1765" fmla="*/ 499528 h 3123248"/>
              <a:gd name="connsiteX1766" fmla="*/ 1817031 w 3875837"/>
              <a:gd name="connsiteY1766" fmla="*/ 472005 h 3123248"/>
              <a:gd name="connsiteX1767" fmla="*/ 1861569 w 3875837"/>
              <a:gd name="connsiteY1767" fmla="*/ 514398 h 3123248"/>
              <a:gd name="connsiteX1768" fmla="*/ 1886038 w 3875837"/>
              <a:gd name="connsiteY1768" fmla="*/ 570398 h 3123248"/>
              <a:gd name="connsiteX1769" fmla="*/ 1905239 w 3875837"/>
              <a:gd name="connsiteY1769" fmla="*/ 598068 h 3123248"/>
              <a:gd name="connsiteX1770" fmla="*/ 1908063 w 3875837"/>
              <a:gd name="connsiteY1770" fmla="*/ 601080 h 3123248"/>
              <a:gd name="connsiteX1771" fmla="*/ 1913803 w 3875837"/>
              <a:gd name="connsiteY1771" fmla="*/ 632420 h 3123248"/>
              <a:gd name="connsiteX1772" fmla="*/ 1955403 w 3875837"/>
              <a:gd name="connsiteY1772" fmla="*/ 736326 h 3123248"/>
              <a:gd name="connsiteX1773" fmla="*/ 1966792 w 3875837"/>
              <a:gd name="connsiteY1773" fmla="*/ 736421 h 3123248"/>
              <a:gd name="connsiteX1774" fmla="*/ 1943073 w 3875837"/>
              <a:gd name="connsiteY1774" fmla="*/ 659056 h 3123248"/>
              <a:gd name="connsiteX1775" fmla="*/ 1929051 w 3875837"/>
              <a:gd name="connsiteY1775" fmla="*/ 601739 h 3123248"/>
              <a:gd name="connsiteX1776" fmla="*/ 1941474 w 3875837"/>
              <a:gd name="connsiteY1776" fmla="*/ 577455 h 3123248"/>
              <a:gd name="connsiteX1777" fmla="*/ 1972344 w 3875837"/>
              <a:gd name="connsiteY1777" fmla="*/ 634679 h 3123248"/>
              <a:gd name="connsiteX1778" fmla="*/ 1985802 w 3875837"/>
              <a:gd name="connsiteY1778" fmla="*/ 669033 h 3123248"/>
              <a:gd name="connsiteX1779" fmla="*/ 2016015 w 3875837"/>
              <a:gd name="connsiteY1779" fmla="*/ 787706 h 3123248"/>
              <a:gd name="connsiteX1780" fmla="*/ 2032391 w 3875837"/>
              <a:gd name="connsiteY1780" fmla="*/ 777918 h 3123248"/>
              <a:gd name="connsiteX1781" fmla="*/ 2012344 w 3875837"/>
              <a:gd name="connsiteY1781" fmla="*/ 688138 h 3123248"/>
              <a:gd name="connsiteX1782" fmla="*/ 2064486 w 3875837"/>
              <a:gd name="connsiteY1782" fmla="*/ 672138 h 3123248"/>
              <a:gd name="connsiteX1783" fmla="*/ 2135638 w 3875837"/>
              <a:gd name="connsiteY1783" fmla="*/ 927470 h 3123248"/>
              <a:gd name="connsiteX1784" fmla="*/ 2212156 w 3875837"/>
              <a:gd name="connsiteY1784" fmla="*/ 1148741 h 3123248"/>
              <a:gd name="connsiteX1785" fmla="*/ 2232014 w 3875837"/>
              <a:gd name="connsiteY1785" fmla="*/ 1208317 h 3123248"/>
              <a:gd name="connsiteX1786" fmla="*/ 2227026 w 3875837"/>
              <a:gd name="connsiteY1786" fmla="*/ 1199094 h 3123248"/>
              <a:gd name="connsiteX1787" fmla="*/ 2157003 w 3875837"/>
              <a:gd name="connsiteY1787" fmla="*/ 1081164 h 3123248"/>
              <a:gd name="connsiteX1788" fmla="*/ 2149567 w 3875837"/>
              <a:gd name="connsiteY1788" fmla="*/ 1087000 h 3123248"/>
              <a:gd name="connsiteX1789" fmla="*/ 2252814 w 3875837"/>
              <a:gd name="connsiteY1789" fmla="*/ 1291799 h 3123248"/>
              <a:gd name="connsiteX1790" fmla="*/ 2245379 w 3875837"/>
              <a:gd name="connsiteY1790" fmla="*/ 1281729 h 3123248"/>
              <a:gd name="connsiteX1791" fmla="*/ 2103826 w 3875837"/>
              <a:gd name="connsiteY1791" fmla="*/ 1062153 h 3123248"/>
              <a:gd name="connsiteX1792" fmla="*/ 2090839 w 3875837"/>
              <a:gd name="connsiteY1792" fmla="*/ 1063565 h 3123248"/>
              <a:gd name="connsiteX1793" fmla="*/ 2089990 w 3875837"/>
              <a:gd name="connsiteY1793" fmla="*/ 1066105 h 3123248"/>
              <a:gd name="connsiteX1794" fmla="*/ 2093285 w 3875837"/>
              <a:gd name="connsiteY1794" fmla="*/ 1073259 h 3123248"/>
              <a:gd name="connsiteX1795" fmla="*/ 2129332 w 3875837"/>
              <a:gd name="connsiteY1795" fmla="*/ 1125023 h 3123248"/>
              <a:gd name="connsiteX1796" fmla="*/ 2164532 w 3875837"/>
              <a:gd name="connsiteY1796" fmla="*/ 1177352 h 3123248"/>
              <a:gd name="connsiteX1797" fmla="*/ 2183073 w 3875837"/>
              <a:gd name="connsiteY1797" fmla="*/ 1207846 h 3123248"/>
              <a:gd name="connsiteX1798" fmla="*/ 1998979 w 3875837"/>
              <a:gd name="connsiteY1798" fmla="*/ 1028741 h 3123248"/>
              <a:gd name="connsiteX1799" fmla="*/ 1989850 w 3875837"/>
              <a:gd name="connsiteY1799" fmla="*/ 1037682 h 3123248"/>
              <a:gd name="connsiteX1800" fmla="*/ 2218180 w 3875837"/>
              <a:gd name="connsiteY1800" fmla="*/ 1284458 h 3123248"/>
              <a:gd name="connsiteX1801" fmla="*/ 2011875 w 3875837"/>
              <a:gd name="connsiteY1801" fmla="*/ 1100270 h 3123248"/>
              <a:gd name="connsiteX1802" fmla="*/ 1718698 w 3875837"/>
              <a:gd name="connsiteY1802" fmla="*/ 819141 h 3123248"/>
              <a:gd name="connsiteX1803" fmla="*/ 1614133 w 3875837"/>
              <a:gd name="connsiteY1803" fmla="*/ 659526 h 3123248"/>
              <a:gd name="connsiteX1804" fmla="*/ 1520110 w 3875837"/>
              <a:gd name="connsiteY1804" fmla="*/ 490586 h 3123248"/>
              <a:gd name="connsiteX1805" fmla="*/ 1532405 w 3875837"/>
              <a:gd name="connsiteY1805" fmla="*/ 445956 h 3123248"/>
              <a:gd name="connsiteX1806" fmla="*/ 1551452 w 3875837"/>
              <a:gd name="connsiteY1806" fmla="*/ 447669 h 3123248"/>
              <a:gd name="connsiteX1807" fmla="*/ 1567169 w 3875837"/>
              <a:gd name="connsiteY1807" fmla="*/ 467622 h 3123248"/>
              <a:gd name="connsiteX1808" fmla="*/ 1578275 w 3875837"/>
              <a:gd name="connsiteY1808" fmla="*/ 486727 h 3123248"/>
              <a:gd name="connsiteX1809" fmla="*/ 1591544 w 3875837"/>
              <a:gd name="connsiteY1809" fmla="*/ 508092 h 3123248"/>
              <a:gd name="connsiteX1810" fmla="*/ 1599451 w 3875837"/>
              <a:gd name="connsiteY1810" fmla="*/ 514398 h 3123248"/>
              <a:gd name="connsiteX1811" fmla="*/ 1601333 w 3875837"/>
              <a:gd name="connsiteY1811" fmla="*/ 513268 h 3123248"/>
              <a:gd name="connsiteX1812" fmla="*/ 1603875 w 3875837"/>
              <a:gd name="connsiteY1812" fmla="*/ 506397 h 3123248"/>
              <a:gd name="connsiteX1813" fmla="*/ 1575922 w 3875837"/>
              <a:gd name="connsiteY1813" fmla="*/ 451527 h 3123248"/>
              <a:gd name="connsiteX1814" fmla="*/ 1592392 w 3875837"/>
              <a:gd name="connsiteY1814" fmla="*/ 452468 h 3123248"/>
              <a:gd name="connsiteX1815" fmla="*/ 1678603 w 3875837"/>
              <a:gd name="connsiteY1815" fmla="*/ 483998 h 3123248"/>
              <a:gd name="connsiteX1816" fmla="*/ 1692721 w 3875837"/>
              <a:gd name="connsiteY1816" fmla="*/ 476562 h 3123248"/>
              <a:gd name="connsiteX1817" fmla="*/ 1758980 w 3875837"/>
              <a:gd name="connsiteY1817" fmla="*/ 524656 h 3123248"/>
              <a:gd name="connsiteX1818" fmla="*/ 1764816 w 3875837"/>
              <a:gd name="connsiteY1818" fmla="*/ 545551 h 3123248"/>
              <a:gd name="connsiteX1819" fmla="*/ 1800109 w 3875837"/>
              <a:gd name="connsiteY1819" fmla="*/ 622538 h 3123248"/>
              <a:gd name="connsiteX1820" fmla="*/ 1810933 w 3875837"/>
              <a:gd name="connsiteY1820" fmla="*/ 619903 h 3123248"/>
              <a:gd name="connsiteX1821" fmla="*/ 1779969 w 3875837"/>
              <a:gd name="connsiteY1821" fmla="*/ 533033 h 3123248"/>
              <a:gd name="connsiteX1822" fmla="*/ 1768862 w 3875837"/>
              <a:gd name="connsiteY1822" fmla="*/ 483622 h 3123248"/>
              <a:gd name="connsiteX1823" fmla="*/ 1800485 w 3875837"/>
              <a:gd name="connsiteY1823" fmla="*/ 467716 h 3123248"/>
              <a:gd name="connsiteX1824" fmla="*/ 1817031 w 3875837"/>
              <a:gd name="connsiteY1824" fmla="*/ 472005 h 3123248"/>
              <a:gd name="connsiteX1825" fmla="*/ 3524237 w 3875837"/>
              <a:gd name="connsiteY1825" fmla="*/ 991661 h 3123248"/>
              <a:gd name="connsiteX1826" fmla="*/ 3535542 w 3875837"/>
              <a:gd name="connsiteY1826" fmla="*/ 1023658 h 3123248"/>
              <a:gd name="connsiteX1827" fmla="*/ 3517472 w 3875837"/>
              <a:gd name="connsiteY1827" fmla="*/ 1098294 h 3123248"/>
              <a:gd name="connsiteX1828" fmla="*/ 3415071 w 3875837"/>
              <a:gd name="connsiteY1828" fmla="*/ 1245964 h 3123248"/>
              <a:gd name="connsiteX1829" fmla="*/ 3421566 w 3875837"/>
              <a:gd name="connsiteY1829" fmla="*/ 1206811 h 3123248"/>
              <a:gd name="connsiteX1830" fmla="*/ 3408013 w 3875837"/>
              <a:gd name="connsiteY1830" fmla="*/ 1203517 h 3123248"/>
              <a:gd name="connsiteX1831" fmla="*/ 3395119 w 3875837"/>
              <a:gd name="connsiteY1831" fmla="*/ 1235047 h 3123248"/>
              <a:gd name="connsiteX1832" fmla="*/ 3375824 w 3875837"/>
              <a:gd name="connsiteY1832" fmla="*/ 1285023 h 3123248"/>
              <a:gd name="connsiteX1833" fmla="*/ 3322460 w 3875837"/>
              <a:gd name="connsiteY1833" fmla="*/ 1338293 h 3123248"/>
              <a:gd name="connsiteX1834" fmla="*/ 3333849 w 3875837"/>
              <a:gd name="connsiteY1834" fmla="*/ 1273729 h 3123248"/>
              <a:gd name="connsiteX1835" fmla="*/ 3322365 w 3875837"/>
              <a:gd name="connsiteY1835" fmla="*/ 1270528 h 3123248"/>
              <a:gd name="connsiteX1836" fmla="*/ 3295731 w 3875837"/>
              <a:gd name="connsiteY1836" fmla="*/ 1337258 h 3123248"/>
              <a:gd name="connsiteX1837" fmla="*/ 3275026 w 3875837"/>
              <a:gd name="connsiteY1837" fmla="*/ 1382340 h 3123248"/>
              <a:gd name="connsiteX1838" fmla="*/ 3244060 w 3875837"/>
              <a:gd name="connsiteY1838" fmla="*/ 1408881 h 3123248"/>
              <a:gd name="connsiteX1839" fmla="*/ 3261660 w 3875837"/>
              <a:gd name="connsiteY1839" fmla="*/ 1340740 h 3123248"/>
              <a:gd name="connsiteX1840" fmla="*/ 3247919 w 3875837"/>
              <a:gd name="connsiteY1840" fmla="*/ 1338575 h 3123248"/>
              <a:gd name="connsiteX1841" fmla="*/ 3216484 w 3875837"/>
              <a:gd name="connsiteY1841" fmla="*/ 1414433 h 3123248"/>
              <a:gd name="connsiteX1842" fmla="*/ 3220813 w 3875837"/>
              <a:gd name="connsiteY1842" fmla="*/ 1393728 h 3123248"/>
              <a:gd name="connsiteX1843" fmla="*/ 3211872 w 3875837"/>
              <a:gd name="connsiteY1843" fmla="*/ 1389493 h 3123248"/>
              <a:gd name="connsiteX1844" fmla="*/ 3183825 w 3875837"/>
              <a:gd name="connsiteY1844" fmla="*/ 1453116 h 3123248"/>
              <a:gd name="connsiteX1845" fmla="*/ 3165190 w 3875837"/>
              <a:gd name="connsiteY1845" fmla="*/ 1465729 h 3123248"/>
              <a:gd name="connsiteX1846" fmla="*/ 3172437 w 3875837"/>
              <a:gd name="connsiteY1846" fmla="*/ 1451516 h 3123248"/>
              <a:gd name="connsiteX1847" fmla="*/ 3192955 w 3875837"/>
              <a:gd name="connsiteY1847" fmla="*/ 1398717 h 3123248"/>
              <a:gd name="connsiteX1848" fmla="*/ 3207825 w 3875837"/>
              <a:gd name="connsiteY1848" fmla="*/ 1349681 h 3123248"/>
              <a:gd name="connsiteX1849" fmla="*/ 3195025 w 3875837"/>
              <a:gd name="connsiteY1849" fmla="*/ 1348457 h 3123248"/>
              <a:gd name="connsiteX1850" fmla="*/ 3160578 w 3875837"/>
              <a:gd name="connsiteY1850" fmla="*/ 1424598 h 3123248"/>
              <a:gd name="connsiteX1851" fmla="*/ 3126978 w 3875837"/>
              <a:gd name="connsiteY1851" fmla="*/ 1490010 h 3123248"/>
              <a:gd name="connsiteX1852" fmla="*/ 3121896 w 3875837"/>
              <a:gd name="connsiteY1852" fmla="*/ 1493211 h 3123248"/>
              <a:gd name="connsiteX1853" fmla="*/ 3127167 w 3875837"/>
              <a:gd name="connsiteY1853" fmla="*/ 1466481 h 3123248"/>
              <a:gd name="connsiteX1854" fmla="*/ 3116720 w 3875837"/>
              <a:gd name="connsiteY1854" fmla="*/ 1463093 h 3123248"/>
              <a:gd name="connsiteX1855" fmla="*/ 3105237 w 3875837"/>
              <a:gd name="connsiteY1855" fmla="*/ 1490199 h 3123248"/>
              <a:gd name="connsiteX1856" fmla="*/ 3098366 w 3875837"/>
              <a:gd name="connsiteY1856" fmla="*/ 1507987 h 3123248"/>
              <a:gd name="connsiteX1857" fmla="*/ 3054132 w 3875837"/>
              <a:gd name="connsiteY1857" fmla="*/ 1537540 h 3123248"/>
              <a:gd name="connsiteX1858" fmla="*/ 3122649 w 3875837"/>
              <a:gd name="connsiteY1858" fmla="*/ 1437304 h 3123248"/>
              <a:gd name="connsiteX1859" fmla="*/ 3109378 w 3875837"/>
              <a:gd name="connsiteY1859" fmla="*/ 1433729 h 3123248"/>
              <a:gd name="connsiteX1860" fmla="*/ 3005378 w 3875837"/>
              <a:gd name="connsiteY1860" fmla="*/ 1571328 h 3123248"/>
              <a:gd name="connsiteX1861" fmla="*/ 3046508 w 3875837"/>
              <a:gd name="connsiteY1861" fmla="*/ 1490481 h 3123248"/>
              <a:gd name="connsiteX1862" fmla="*/ 3036061 w 3875837"/>
              <a:gd name="connsiteY1862" fmla="*/ 1485022 h 3123248"/>
              <a:gd name="connsiteX1863" fmla="*/ 2994366 w 3875837"/>
              <a:gd name="connsiteY1863" fmla="*/ 1550905 h 3123248"/>
              <a:gd name="connsiteX1864" fmla="*/ 2953049 w 3875837"/>
              <a:gd name="connsiteY1864" fmla="*/ 1620834 h 3123248"/>
              <a:gd name="connsiteX1865" fmla="*/ 2949002 w 3875837"/>
              <a:gd name="connsiteY1865" fmla="*/ 1627610 h 3123248"/>
              <a:gd name="connsiteX1866" fmla="*/ 2935167 w 3875837"/>
              <a:gd name="connsiteY1866" fmla="*/ 1640881 h 3123248"/>
              <a:gd name="connsiteX1867" fmla="*/ 3004813 w 3875837"/>
              <a:gd name="connsiteY1867" fmla="*/ 1508646 h 3123248"/>
              <a:gd name="connsiteX1868" fmla="*/ 2992484 w 3875837"/>
              <a:gd name="connsiteY1868" fmla="*/ 1501963 h 3123248"/>
              <a:gd name="connsiteX1869" fmla="*/ 2872484 w 3875837"/>
              <a:gd name="connsiteY1869" fmla="*/ 1683987 h 3123248"/>
              <a:gd name="connsiteX1870" fmla="*/ 2930273 w 3875837"/>
              <a:gd name="connsiteY1870" fmla="*/ 1558058 h 3123248"/>
              <a:gd name="connsiteX1871" fmla="*/ 2921802 w 3875837"/>
              <a:gd name="connsiteY1871" fmla="*/ 1554387 h 3123248"/>
              <a:gd name="connsiteX1872" fmla="*/ 2837285 w 3875837"/>
              <a:gd name="connsiteY1872" fmla="*/ 1720786 h 3123248"/>
              <a:gd name="connsiteX1873" fmla="*/ 2790132 w 3875837"/>
              <a:gd name="connsiteY1873" fmla="*/ 1836175 h 3123248"/>
              <a:gd name="connsiteX1874" fmla="*/ 2772908 w 3875837"/>
              <a:gd name="connsiteY1874" fmla="*/ 1886903 h 3123248"/>
              <a:gd name="connsiteX1875" fmla="*/ 2763403 w 3875837"/>
              <a:gd name="connsiteY1875" fmla="*/ 1906669 h 3123248"/>
              <a:gd name="connsiteX1876" fmla="*/ 2806038 w 3875837"/>
              <a:gd name="connsiteY1876" fmla="*/ 1777351 h 3123248"/>
              <a:gd name="connsiteX1877" fmla="*/ 2899496 w 3875837"/>
              <a:gd name="connsiteY1877" fmla="*/ 1554199 h 3123248"/>
              <a:gd name="connsiteX1878" fmla="*/ 2889237 w 3875837"/>
              <a:gd name="connsiteY1878" fmla="*/ 1547327 h 3123248"/>
              <a:gd name="connsiteX1879" fmla="*/ 2789943 w 3875837"/>
              <a:gd name="connsiteY1879" fmla="*/ 1773209 h 3123248"/>
              <a:gd name="connsiteX1880" fmla="*/ 2742321 w 3875837"/>
              <a:gd name="connsiteY1880" fmla="*/ 1930010 h 3123248"/>
              <a:gd name="connsiteX1881" fmla="*/ 2812626 w 3875837"/>
              <a:gd name="connsiteY1881" fmla="*/ 1622904 h 3123248"/>
              <a:gd name="connsiteX1882" fmla="*/ 2802556 w 3875837"/>
              <a:gd name="connsiteY1882" fmla="*/ 1618010 h 3123248"/>
              <a:gd name="connsiteX1883" fmla="*/ 2729896 w 3875837"/>
              <a:gd name="connsiteY1883" fmla="*/ 1882575 h 3123248"/>
              <a:gd name="connsiteX1884" fmla="*/ 2709378 w 3875837"/>
              <a:gd name="connsiteY1884" fmla="*/ 1991938 h 3123248"/>
              <a:gd name="connsiteX1885" fmla="*/ 2735544 w 3875837"/>
              <a:gd name="connsiteY1885" fmla="*/ 1707892 h 3123248"/>
              <a:gd name="connsiteX1886" fmla="*/ 2723214 w 3875837"/>
              <a:gd name="connsiteY1886" fmla="*/ 1702057 h 3123248"/>
              <a:gd name="connsiteX1887" fmla="*/ 2691121 w 3875837"/>
              <a:gd name="connsiteY1887" fmla="*/ 1906669 h 3123248"/>
              <a:gd name="connsiteX1888" fmla="*/ 2691214 w 3875837"/>
              <a:gd name="connsiteY1888" fmla="*/ 1976598 h 3123248"/>
              <a:gd name="connsiteX1889" fmla="*/ 2666273 w 3875837"/>
              <a:gd name="connsiteY1889" fmla="*/ 1807186 h 3123248"/>
              <a:gd name="connsiteX1890" fmla="*/ 2657709 w 3875837"/>
              <a:gd name="connsiteY1890" fmla="*/ 1807658 h 3123248"/>
              <a:gd name="connsiteX1891" fmla="*/ 2659120 w 3875837"/>
              <a:gd name="connsiteY1891" fmla="*/ 1919939 h 3123248"/>
              <a:gd name="connsiteX1892" fmla="*/ 2633238 w 3875837"/>
              <a:gd name="connsiteY1892" fmla="*/ 1791846 h 3123248"/>
              <a:gd name="connsiteX1893" fmla="*/ 2702414 w 3875837"/>
              <a:gd name="connsiteY1893" fmla="*/ 1338011 h 3123248"/>
              <a:gd name="connsiteX1894" fmla="*/ 2697143 w 3875837"/>
              <a:gd name="connsiteY1894" fmla="*/ 1355987 h 3123248"/>
              <a:gd name="connsiteX1895" fmla="*/ 2683496 w 3875837"/>
              <a:gd name="connsiteY1895" fmla="*/ 1433634 h 3123248"/>
              <a:gd name="connsiteX1896" fmla="*/ 2690461 w 3875837"/>
              <a:gd name="connsiteY1896" fmla="*/ 1461775 h 3123248"/>
              <a:gd name="connsiteX1897" fmla="*/ 2698461 w 3875837"/>
              <a:gd name="connsiteY1897" fmla="*/ 1459892 h 3123248"/>
              <a:gd name="connsiteX1898" fmla="*/ 2705143 w 3875837"/>
              <a:gd name="connsiteY1898" fmla="*/ 1405117 h 3123248"/>
              <a:gd name="connsiteX1899" fmla="*/ 2716625 w 3875837"/>
              <a:gd name="connsiteY1899" fmla="*/ 1359093 h 3123248"/>
              <a:gd name="connsiteX1900" fmla="*/ 2719920 w 3875837"/>
              <a:gd name="connsiteY1900" fmla="*/ 1339516 h 3123248"/>
              <a:gd name="connsiteX1901" fmla="*/ 2722273 w 3875837"/>
              <a:gd name="connsiteY1901" fmla="*/ 1331610 h 3123248"/>
              <a:gd name="connsiteX1902" fmla="*/ 2723496 w 3875837"/>
              <a:gd name="connsiteY1902" fmla="*/ 1328599 h 3123248"/>
              <a:gd name="connsiteX1903" fmla="*/ 2751826 w 3875837"/>
              <a:gd name="connsiteY1903" fmla="*/ 1316270 h 3123248"/>
              <a:gd name="connsiteX1904" fmla="*/ 2738179 w 3875837"/>
              <a:gd name="connsiteY1904" fmla="*/ 1455563 h 3123248"/>
              <a:gd name="connsiteX1905" fmla="*/ 2752861 w 3875837"/>
              <a:gd name="connsiteY1905" fmla="*/ 1460457 h 3123248"/>
              <a:gd name="connsiteX1906" fmla="*/ 2770272 w 3875837"/>
              <a:gd name="connsiteY1906" fmla="*/ 1327941 h 3123248"/>
              <a:gd name="connsiteX1907" fmla="*/ 2813661 w 3875837"/>
              <a:gd name="connsiteY1907" fmla="*/ 1281069 h 3123248"/>
              <a:gd name="connsiteX1908" fmla="*/ 2819778 w 3875837"/>
              <a:gd name="connsiteY1908" fmla="*/ 1282764 h 3123248"/>
              <a:gd name="connsiteX1909" fmla="*/ 2816484 w 3875837"/>
              <a:gd name="connsiteY1909" fmla="*/ 1335188 h 3123248"/>
              <a:gd name="connsiteX1910" fmla="*/ 2828437 w 3875837"/>
              <a:gd name="connsiteY1910" fmla="*/ 1334340 h 3123248"/>
              <a:gd name="connsiteX1911" fmla="*/ 2834274 w 3875837"/>
              <a:gd name="connsiteY1911" fmla="*/ 1297635 h 3123248"/>
              <a:gd name="connsiteX1912" fmla="*/ 2835309 w 3875837"/>
              <a:gd name="connsiteY1912" fmla="*/ 1280976 h 3123248"/>
              <a:gd name="connsiteX1913" fmla="*/ 2834084 w 3875837"/>
              <a:gd name="connsiteY1913" fmla="*/ 1279752 h 3123248"/>
              <a:gd name="connsiteX1914" fmla="*/ 2873426 w 3875837"/>
              <a:gd name="connsiteY1914" fmla="*/ 1264598 h 3123248"/>
              <a:gd name="connsiteX1915" fmla="*/ 2873426 w 3875837"/>
              <a:gd name="connsiteY1915" fmla="*/ 1298199 h 3123248"/>
              <a:gd name="connsiteX1916" fmla="*/ 2863072 w 3875837"/>
              <a:gd name="connsiteY1916" fmla="*/ 1371328 h 3123248"/>
              <a:gd name="connsiteX1917" fmla="*/ 2838884 w 3875837"/>
              <a:gd name="connsiteY1917" fmla="*/ 1504975 h 3123248"/>
              <a:gd name="connsiteX1918" fmla="*/ 2851402 w 3875837"/>
              <a:gd name="connsiteY1918" fmla="*/ 1505446 h 3123248"/>
              <a:gd name="connsiteX1919" fmla="*/ 2884813 w 3875837"/>
              <a:gd name="connsiteY1919" fmla="*/ 1346575 h 3123248"/>
              <a:gd name="connsiteX1920" fmla="*/ 2892626 w 3875837"/>
              <a:gd name="connsiteY1920" fmla="*/ 1277023 h 3123248"/>
              <a:gd name="connsiteX1921" fmla="*/ 2893002 w 3875837"/>
              <a:gd name="connsiteY1921" fmla="*/ 1244364 h 3123248"/>
              <a:gd name="connsiteX1922" fmla="*/ 2913991 w 3875837"/>
              <a:gd name="connsiteY1922" fmla="*/ 1227328 h 3123248"/>
              <a:gd name="connsiteX1923" fmla="*/ 2899685 w 3875837"/>
              <a:gd name="connsiteY1923" fmla="*/ 1340458 h 3123248"/>
              <a:gd name="connsiteX1924" fmla="*/ 2910131 w 3875837"/>
              <a:gd name="connsiteY1924" fmla="*/ 1345916 h 3123248"/>
              <a:gd name="connsiteX1925" fmla="*/ 2934602 w 3875837"/>
              <a:gd name="connsiteY1925" fmla="*/ 1232599 h 3123248"/>
              <a:gd name="connsiteX1926" fmla="*/ 2937331 w 3875837"/>
              <a:gd name="connsiteY1926" fmla="*/ 1204929 h 3123248"/>
              <a:gd name="connsiteX1927" fmla="*/ 2951825 w 3875837"/>
              <a:gd name="connsiteY1927" fmla="*/ 1172552 h 3123248"/>
              <a:gd name="connsiteX1928" fmla="*/ 2961990 w 3875837"/>
              <a:gd name="connsiteY1928" fmla="*/ 1168787 h 3123248"/>
              <a:gd name="connsiteX1929" fmla="*/ 2974979 w 3875837"/>
              <a:gd name="connsiteY1929" fmla="*/ 1158340 h 3123248"/>
              <a:gd name="connsiteX1930" fmla="*/ 2986650 w 3875837"/>
              <a:gd name="connsiteY1930" fmla="*/ 1148646 h 3123248"/>
              <a:gd name="connsiteX1931" fmla="*/ 3015637 w 3875837"/>
              <a:gd name="connsiteY1931" fmla="*/ 1183658 h 3123248"/>
              <a:gd name="connsiteX1932" fmla="*/ 3016015 w 3875837"/>
              <a:gd name="connsiteY1932" fmla="*/ 1187894 h 3123248"/>
              <a:gd name="connsiteX1933" fmla="*/ 3013660 w 3875837"/>
              <a:gd name="connsiteY1933" fmla="*/ 1194105 h 3123248"/>
              <a:gd name="connsiteX1934" fmla="*/ 2981660 w 3875837"/>
              <a:gd name="connsiteY1934" fmla="*/ 1241447 h 3123248"/>
              <a:gd name="connsiteX1935" fmla="*/ 2990319 w 3875837"/>
              <a:gd name="connsiteY1935" fmla="*/ 1251329 h 3123248"/>
              <a:gd name="connsiteX1936" fmla="*/ 3058461 w 3875837"/>
              <a:gd name="connsiteY1936" fmla="*/ 1141588 h 3123248"/>
              <a:gd name="connsiteX1937" fmla="*/ 3078413 w 3875837"/>
              <a:gd name="connsiteY1937" fmla="*/ 1145446 h 3123248"/>
              <a:gd name="connsiteX1938" fmla="*/ 3093190 w 3875837"/>
              <a:gd name="connsiteY1938" fmla="*/ 1172929 h 3123248"/>
              <a:gd name="connsiteX1939" fmla="*/ 3098273 w 3875837"/>
              <a:gd name="connsiteY1939" fmla="*/ 1189305 h 3123248"/>
              <a:gd name="connsiteX1940" fmla="*/ 3058272 w 3875837"/>
              <a:gd name="connsiteY1940" fmla="*/ 1347987 h 3123248"/>
              <a:gd name="connsiteX1941" fmla="*/ 3072202 w 3875837"/>
              <a:gd name="connsiteY1941" fmla="*/ 1359845 h 3123248"/>
              <a:gd name="connsiteX1942" fmla="*/ 3117285 w 3875837"/>
              <a:gd name="connsiteY1942" fmla="*/ 1244835 h 3123248"/>
              <a:gd name="connsiteX1943" fmla="*/ 3117472 w 3875837"/>
              <a:gd name="connsiteY1943" fmla="*/ 1212646 h 3123248"/>
              <a:gd name="connsiteX1944" fmla="*/ 3117472 w 3875837"/>
              <a:gd name="connsiteY1944" fmla="*/ 1211328 h 3123248"/>
              <a:gd name="connsiteX1945" fmla="*/ 3174413 w 3875837"/>
              <a:gd name="connsiteY1945" fmla="*/ 1090669 h 3123248"/>
              <a:gd name="connsiteX1946" fmla="*/ 3229190 w 3875837"/>
              <a:gd name="connsiteY1946" fmla="*/ 1174811 h 3123248"/>
              <a:gd name="connsiteX1947" fmla="*/ 3253284 w 3875837"/>
              <a:gd name="connsiteY1947" fmla="*/ 1169164 h 3123248"/>
              <a:gd name="connsiteX1948" fmla="*/ 3272107 w 3875837"/>
              <a:gd name="connsiteY1948" fmla="*/ 1084364 h 3123248"/>
              <a:gd name="connsiteX1949" fmla="*/ 3306837 w 3875837"/>
              <a:gd name="connsiteY1949" fmla="*/ 1077117 h 3123248"/>
              <a:gd name="connsiteX1950" fmla="*/ 3313048 w 3875837"/>
              <a:gd name="connsiteY1950" fmla="*/ 1065729 h 3123248"/>
              <a:gd name="connsiteX1951" fmla="*/ 3353707 w 3875837"/>
              <a:gd name="connsiteY1951" fmla="*/ 1027422 h 3123248"/>
              <a:gd name="connsiteX1952" fmla="*/ 3449236 w 3875837"/>
              <a:gd name="connsiteY1952" fmla="*/ 1034671 h 3123248"/>
              <a:gd name="connsiteX1953" fmla="*/ 3468154 w 3875837"/>
              <a:gd name="connsiteY1953" fmla="*/ 1032599 h 3123248"/>
              <a:gd name="connsiteX1954" fmla="*/ 3514518 w 3875837"/>
              <a:gd name="connsiteY1954" fmla="*/ 993682 h 3123248"/>
              <a:gd name="connsiteX1955" fmla="*/ 3524237 w 3875837"/>
              <a:gd name="connsiteY1955" fmla="*/ 991661 h 3123248"/>
              <a:gd name="connsiteX1956" fmla="*/ 3208767 w 3875837"/>
              <a:gd name="connsiteY1956" fmla="*/ 626681 h 3123248"/>
              <a:gd name="connsiteX1957" fmla="*/ 3108719 w 3875837"/>
              <a:gd name="connsiteY1957" fmla="*/ 710822 h 3123248"/>
              <a:gd name="connsiteX1958" fmla="*/ 2954837 w 3875837"/>
              <a:gd name="connsiteY1958" fmla="*/ 768977 h 3123248"/>
              <a:gd name="connsiteX1959" fmla="*/ 2952955 w 3875837"/>
              <a:gd name="connsiteY1959" fmla="*/ 769542 h 3123248"/>
              <a:gd name="connsiteX1960" fmla="*/ 2973567 w 3875837"/>
              <a:gd name="connsiteY1960" fmla="*/ 733787 h 3123248"/>
              <a:gd name="connsiteX1961" fmla="*/ 2963495 w 3875837"/>
              <a:gd name="connsiteY1961" fmla="*/ 731622 h 3123248"/>
              <a:gd name="connsiteX1962" fmla="*/ 2921426 w 3875837"/>
              <a:gd name="connsiteY1962" fmla="*/ 769259 h 3123248"/>
              <a:gd name="connsiteX1963" fmla="*/ 2900155 w 3875837"/>
              <a:gd name="connsiteY1963" fmla="*/ 784035 h 3123248"/>
              <a:gd name="connsiteX1964" fmla="*/ 2832578 w 3875837"/>
              <a:gd name="connsiteY1964" fmla="*/ 801824 h 3123248"/>
              <a:gd name="connsiteX1965" fmla="*/ 2856389 w 3875837"/>
              <a:gd name="connsiteY1965" fmla="*/ 767189 h 3123248"/>
              <a:gd name="connsiteX1966" fmla="*/ 2855166 w 3875837"/>
              <a:gd name="connsiteY1966" fmla="*/ 758530 h 3123248"/>
              <a:gd name="connsiteX1967" fmla="*/ 2853001 w 3875837"/>
              <a:gd name="connsiteY1967" fmla="*/ 756741 h 3123248"/>
              <a:gd name="connsiteX1968" fmla="*/ 2842743 w 3875837"/>
              <a:gd name="connsiteY1968" fmla="*/ 761541 h 3123248"/>
              <a:gd name="connsiteX1969" fmla="*/ 2817802 w 3875837"/>
              <a:gd name="connsiteY1969" fmla="*/ 786859 h 3123248"/>
              <a:gd name="connsiteX1970" fmla="*/ 2790413 w 3875837"/>
              <a:gd name="connsiteY1970" fmla="*/ 814435 h 3123248"/>
              <a:gd name="connsiteX1971" fmla="*/ 2788720 w 3875837"/>
              <a:gd name="connsiteY1971" fmla="*/ 815001 h 3123248"/>
              <a:gd name="connsiteX1972" fmla="*/ 2786272 w 3875837"/>
              <a:gd name="connsiteY1972" fmla="*/ 815847 h 3123248"/>
              <a:gd name="connsiteX1973" fmla="*/ 2753426 w 3875837"/>
              <a:gd name="connsiteY1973" fmla="*/ 827236 h 3123248"/>
              <a:gd name="connsiteX1974" fmla="*/ 2760767 w 3875837"/>
              <a:gd name="connsiteY1974" fmla="*/ 818200 h 3123248"/>
              <a:gd name="connsiteX1975" fmla="*/ 2787590 w 3875837"/>
              <a:gd name="connsiteY1975" fmla="*/ 761070 h 3123248"/>
              <a:gd name="connsiteX1976" fmla="*/ 2774602 w 3875837"/>
              <a:gd name="connsiteY1976" fmla="*/ 762483 h 3123248"/>
              <a:gd name="connsiteX1977" fmla="*/ 2724248 w 3875837"/>
              <a:gd name="connsiteY1977" fmla="*/ 825918 h 3123248"/>
              <a:gd name="connsiteX1978" fmla="*/ 2705237 w 3875837"/>
              <a:gd name="connsiteY1978" fmla="*/ 846341 h 3123248"/>
              <a:gd name="connsiteX1979" fmla="*/ 2697143 w 3875837"/>
              <a:gd name="connsiteY1979" fmla="*/ 854153 h 3123248"/>
              <a:gd name="connsiteX1980" fmla="*/ 2620061 w 3875837"/>
              <a:gd name="connsiteY1980" fmla="*/ 897165 h 3123248"/>
              <a:gd name="connsiteX1981" fmla="*/ 2671731 w 3875837"/>
              <a:gd name="connsiteY1981" fmla="*/ 844647 h 3123248"/>
              <a:gd name="connsiteX1982" fmla="*/ 2744578 w 3875837"/>
              <a:gd name="connsiteY1982" fmla="*/ 737175 h 3123248"/>
              <a:gd name="connsiteX1983" fmla="*/ 2732908 w 3875837"/>
              <a:gd name="connsiteY1983" fmla="*/ 733128 h 3123248"/>
              <a:gd name="connsiteX1984" fmla="*/ 2575826 w 3875837"/>
              <a:gd name="connsiteY1984" fmla="*/ 913636 h 3123248"/>
              <a:gd name="connsiteX1985" fmla="*/ 2570932 w 3875837"/>
              <a:gd name="connsiteY1985" fmla="*/ 915235 h 3123248"/>
              <a:gd name="connsiteX1986" fmla="*/ 2541943 w 3875837"/>
              <a:gd name="connsiteY1986" fmla="*/ 921165 h 3123248"/>
              <a:gd name="connsiteX1987" fmla="*/ 2599543 w 3875837"/>
              <a:gd name="connsiteY1987" fmla="*/ 870999 h 3123248"/>
              <a:gd name="connsiteX1988" fmla="*/ 2657990 w 3875837"/>
              <a:gd name="connsiteY1988" fmla="*/ 794482 h 3123248"/>
              <a:gd name="connsiteX1989" fmla="*/ 2643967 w 3875837"/>
              <a:gd name="connsiteY1989" fmla="*/ 789024 h 3123248"/>
              <a:gd name="connsiteX1990" fmla="*/ 2502320 w 3875837"/>
              <a:gd name="connsiteY1990" fmla="*/ 930858 h 3123248"/>
              <a:gd name="connsiteX1991" fmla="*/ 2481521 w 3875837"/>
              <a:gd name="connsiteY1991" fmla="*/ 936788 h 3123248"/>
              <a:gd name="connsiteX1992" fmla="*/ 2603214 w 3875837"/>
              <a:gd name="connsiteY1992" fmla="*/ 781871 h 3123248"/>
              <a:gd name="connsiteX1993" fmla="*/ 2592956 w 3875837"/>
              <a:gd name="connsiteY1993" fmla="*/ 770294 h 3123248"/>
              <a:gd name="connsiteX1994" fmla="*/ 2501097 w 3875837"/>
              <a:gd name="connsiteY1994" fmla="*/ 877118 h 3123248"/>
              <a:gd name="connsiteX1995" fmla="*/ 2436626 w 3875837"/>
              <a:gd name="connsiteY1995" fmla="*/ 956458 h 3123248"/>
              <a:gd name="connsiteX1996" fmla="*/ 2430885 w 3875837"/>
              <a:gd name="connsiteY1996" fmla="*/ 959565 h 3123248"/>
              <a:gd name="connsiteX1997" fmla="*/ 2464110 w 3875837"/>
              <a:gd name="connsiteY1997" fmla="*/ 904224 h 3123248"/>
              <a:gd name="connsiteX1998" fmla="*/ 2544202 w 3875837"/>
              <a:gd name="connsiteY1998" fmla="*/ 793165 h 3123248"/>
              <a:gd name="connsiteX1999" fmla="*/ 2533097 w 3875837"/>
              <a:gd name="connsiteY1999" fmla="*/ 787989 h 3123248"/>
              <a:gd name="connsiteX2000" fmla="*/ 2444532 w 3875837"/>
              <a:gd name="connsiteY2000" fmla="*/ 895094 h 3123248"/>
              <a:gd name="connsiteX2001" fmla="*/ 2422509 w 3875837"/>
              <a:gd name="connsiteY2001" fmla="*/ 934529 h 3123248"/>
              <a:gd name="connsiteX2002" fmla="*/ 2447921 w 3875837"/>
              <a:gd name="connsiteY2002" fmla="*/ 880411 h 3123248"/>
              <a:gd name="connsiteX2003" fmla="*/ 2501756 w 3875837"/>
              <a:gd name="connsiteY2003" fmla="*/ 790812 h 3123248"/>
              <a:gd name="connsiteX2004" fmla="*/ 2489426 w 3875837"/>
              <a:gd name="connsiteY2004" fmla="*/ 784977 h 3123248"/>
              <a:gd name="connsiteX2005" fmla="*/ 2388155 w 3875837"/>
              <a:gd name="connsiteY2005" fmla="*/ 972459 h 3123248"/>
              <a:gd name="connsiteX2006" fmla="*/ 2347309 w 3875837"/>
              <a:gd name="connsiteY2006" fmla="*/ 1077400 h 3123248"/>
              <a:gd name="connsiteX2007" fmla="*/ 2358227 w 3875837"/>
              <a:gd name="connsiteY2007" fmla="*/ 1019235 h 3123248"/>
              <a:gd name="connsiteX2008" fmla="*/ 2436061 w 3875837"/>
              <a:gd name="connsiteY2008" fmla="*/ 838153 h 3123248"/>
              <a:gd name="connsiteX2009" fmla="*/ 2423356 w 3875837"/>
              <a:gd name="connsiteY2009" fmla="*/ 832506 h 3123248"/>
              <a:gd name="connsiteX2010" fmla="*/ 2322273 w 3875837"/>
              <a:gd name="connsiteY2010" fmla="*/ 1087470 h 3123248"/>
              <a:gd name="connsiteX2011" fmla="*/ 2323403 w 3875837"/>
              <a:gd name="connsiteY2011" fmla="*/ 1034859 h 3123248"/>
              <a:gd name="connsiteX2012" fmla="*/ 2334792 w 3875837"/>
              <a:gd name="connsiteY2012" fmla="*/ 950624 h 3123248"/>
              <a:gd name="connsiteX2013" fmla="*/ 2344297 w 3875837"/>
              <a:gd name="connsiteY2013" fmla="*/ 900553 h 3123248"/>
              <a:gd name="connsiteX2014" fmla="*/ 2332439 w 3875837"/>
              <a:gd name="connsiteY2014" fmla="*/ 899235 h 3123248"/>
              <a:gd name="connsiteX2015" fmla="*/ 2307873 w 3875837"/>
              <a:gd name="connsiteY2015" fmla="*/ 1047094 h 3123248"/>
              <a:gd name="connsiteX2016" fmla="*/ 2309380 w 3875837"/>
              <a:gd name="connsiteY2016" fmla="*/ 1101871 h 3123248"/>
              <a:gd name="connsiteX2017" fmla="*/ 2301379 w 3875837"/>
              <a:gd name="connsiteY2017" fmla="*/ 1034577 h 3123248"/>
              <a:gd name="connsiteX2018" fmla="*/ 2327262 w 3875837"/>
              <a:gd name="connsiteY2018" fmla="*/ 824317 h 3123248"/>
              <a:gd name="connsiteX2019" fmla="*/ 2371779 w 3875837"/>
              <a:gd name="connsiteY2019" fmla="*/ 747057 h 3123248"/>
              <a:gd name="connsiteX2020" fmla="*/ 2389191 w 3875837"/>
              <a:gd name="connsiteY2020" fmla="*/ 736046 h 3123248"/>
              <a:gd name="connsiteX2021" fmla="*/ 2429192 w 3875837"/>
              <a:gd name="connsiteY2021" fmla="*/ 664423 h 3123248"/>
              <a:gd name="connsiteX2022" fmla="*/ 2528203 w 3875837"/>
              <a:gd name="connsiteY2022" fmla="*/ 658211 h 3123248"/>
              <a:gd name="connsiteX2023" fmla="*/ 2542320 w 3875837"/>
              <a:gd name="connsiteY2023" fmla="*/ 656894 h 3123248"/>
              <a:gd name="connsiteX2024" fmla="*/ 2638791 w 3875837"/>
              <a:gd name="connsiteY2024" fmla="*/ 583669 h 3123248"/>
              <a:gd name="connsiteX2025" fmla="*/ 2684249 w 3875837"/>
              <a:gd name="connsiteY2025" fmla="*/ 598445 h 3123248"/>
              <a:gd name="connsiteX2026" fmla="*/ 2582415 w 3875837"/>
              <a:gd name="connsiteY2026" fmla="*/ 697834 h 3123248"/>
              <a:gd name="connsiteX2027" fmla="*/ 2591827 w 3875837"/>
              <a:gd name="connsiteY2027" fmla="*/ 705645 h 3123248"/>
              <a:gd name="connsiteX2028" fmla="*/ 2642368 w 3875837"/>
              <a:gd name="connsiteY2028" fmla="*/ 650587 h 3123248"/>
              <a:gd name="connsiteX2029" fmla="*/ 2702696 w 3875837"/>
              <a:gd name="connsiteY2029" fmla="*/ 612752 h 3123248"/>
              <a:gd name="connsiteX2030" fmla="*/ 2819591 w 3875837"/>
              <a:gd name="connsiteY2030" fmla="*/ 555247 h 3123248"/>
              <a:gd name="connsiteX2031" fmla="*/ 2813284 w 3875837"/>
              <a:gd name="connsiteY2031" fmla="*/ 576800 h 3123248"/>
              <a:gd name="connsiteX2032" fmla="*/ 2805189 w 3875837"/>
              <a:gd name="connsiteY2032" fmla="*/ 601739 h 3123248"/>
              <a:gd name="connsiteX2033" fmla="*/ 2706461 w 3875837"/>
              <a:gd name="connsiteY2033" fmla="*/ 701504 h 3123248"/>
              <a:gd name="connsiteX2034" fmla="*/ 2715120 w 3875837"/>
              <a:gd name="connsiteY2034" fmla="*/ 711386 h 3123248"/>
              <a:gd name="connsiteX2035" fmla="*/ 2785238 w 3875837"/>
              <a:gd name="connsiteY2035" fmla="*/ 650681 h 3123248"/>
              <a:gd name="connsiteX2036" fmla="*/ 2811119 w 3875837"/>
              <a:gd name="connsiteY2036" fmla="*/ 628469 h 3123248"/>
              <a:gd name="connsiteX2037" fmla="*/ 2926320 w 3875837"/>
              <a:gd name="connsiteY2037" fmla="*/ 568799 h 3123248"/>
              <a:gd name="connsiteX2038" fmla="*/ 2928014 w 3875837"/>
              <a:gd name="connsiteY2038" fmla="*/ 624706 h 3123248"/>
              <a:gd name="connsiteX2039" fmla="*/ 2873049 w 3875837"/>
              <a:gd name="connsiteY2039" fmla="*/ 667998 h 3123248"/>
              <a:gd name="connsiteX2040" fmla="*/ 2879073 w 3875837"/>
              <a:gd name="connsiteY2040" fmla="*/ 683151 h 3123248"/>
              <a:gd name="connsiteX2041" fmla="*/ 2910226 w 3875837"/>
              <a:gd name="connsiteY2041" fmla="*/ 667528 h 3123248"/>
              <a:gd name="connsiteX2042" fmla="*/ 3012720 w 3875837"/>
              <a:gd name="connsiteY2042" fmla="*/ 612658 h 3123248"/>
              <a:gd name="connsiteX2043" fmla="*/ 3208767 w 3875837"/>
              <a:gd name="connsiteY2043" fmla="*/ 626681 h 3123248"/>
              <a:gd name="connsiteX2044" fmla="*/ 2301849 w 3875837"/>
              <a:gd name="connsiteY2044" fmla="*/ 327951 h 3123248"/>
              <a:gd name="connsiteX2045" fmla="*/ 2295780 w 3875837"/>
              <a:gd name="connsiteY2045" fmla="*/ 326868 h 3123248"/>
              <a:gd name="connsiteX2046" fmla="*/ 2291967 w 3875837"/>
              <a:gd name="connsiteY2046" fmla="*/ 331433 h 3123248"/>
              <a:gd name="connsiteX2047" fmla="*/ 2271545 w 3875837"/>
              <a:gd name="connsiteY2047" fmla="*/ 385456 h 3123248"/>
              <a:gd name="connsiteX2048" fmla="*/ 2285004 w 3875837"/>
              <a:gd name="connsiteY2048" fmla="*/ 382068 h 3123248"/>
              <a:gd name="connsiteX2049" fmla="*/ 2305615 w 3875837"/>
              <a:gd name="connsiteY2049" fmla="*/ 336515 h 3123248"/>
              <a:gd name="connsiteX2050" fmla="*/ 2304015 w 3875837"/>
              <a:gd name="connsiteY2050" fmla="*/ 329738 h 3123248"/>
              <a:gd name="connsiteX2051" fmla="*/ 2301849 w 3875837"/>
              <a:gd name="connsiteY2051" fmla="*/ 327951 h 3123248"/>
              <a:gd name="connsiteX2052" fmla="*/ 2315615 w 3875837"/>
              <a:gd name="connsiteY2052" fmla="*/ 268774 h 3123248"/>
              <a:gd name="connsiteX2053" fmla="*/ 2309474 w 3875837"/>
              <a:gd name="connsiteY2053" fmla="*/ 270257 h 3123248"/>
              <a:gd name="connsiteX2054" fmla="*/ 2301568 w 3875837"/>
              <a:gd name="connsiteY2054" fmla="*/ 285127 h 3123248"/>
              <a:gd name="connsiteX2055" fmla="*/ 2314179 w 3875837"/>
              <a:gd name="connsiteY2055" fmla="*/ 289739 h 3123248"/>
              <a:gd name="connsiteX2056" fmla="*/ 2318792 w 3875837"/>
              <a:gd name="connsiteY2056" fmla="*/ 274209 h 3123248"/>
              <a:gd name="connsiteX2057" fmla="*/ 2315615 w 3875837"/>
              <a:gd name="connsiteY2057" fmla="*/ 268774 h 3123248"/>
              <a:gd name="connsiteX2058" fmla="*/ 2204474 w 3875837"/>
              <a:gd name="connsiteY2058" fmla="*/ 218740 h 3123248"/>
              <a:gd name="connsiteX2059" fmla="*/ 2198509 w 3875837"/>
              <a:gd name="connsiteY2059" fmla="*/ 221504 h 3123248"/>
              <a:gd name="connsiteX2060" fmla="*/ 2190603 w 3875837"/>
              <a:gd name="connsiteY2060" fmla="*/ 254540 h 3123248"/>
              <a:gd name="connsiteX2061" fmla="*/ 2189568 w 3875837"/>
              <a:gd name="connsiteY2061" fmla="*/ 310728 h 3123248"/>
              <a:gd name="connsiteX2062" fmla="*/ 2203121 w 3875837"/>
              <a:gd name="connsiteY2062" fmla="*/ 311670 h 3123248"/>
              <a:gd name="connsiteX2063" fmla="*/ 2211214 w 3875837"/>
              <a:gd name="connsiteY2063" fmla="*/ 232235 h 3123248"/>
              <a:gd name="connsiteX2064" fmla="*/ 2211967 w 3875837"/>
              <a:gd name="connsiteY2064" fmla="*/ 223764 h 3123248"/>
              <a:gd name="connsiteX2065" fmla="*/ 2210367 w 3875837"/>
              <a:gd name="connsiteY2065" fmla="*/ 221693 h 3123248"/>
              <a:gd name="connsiteX2066" fmla="*/ 2204474 w 3875837"/>
              <a:gd name="connsiteY2066" fmla="*/ 218740 h 3123248"/>
              <a:gd name="connsiteX2067" fmla="*/ 2438790 w 3875837"/>
              <a:gd name="connsiteY2067" fmla="*/ 254258 h 3123248"/>
              <a:gd name="connsiteX2068" fmla="*/ 2380720 w 3875837"/>
              <a:gd name="connsiteY2068" fmla="*/ 291340 h 3123248"/>
              <a:gd name="connsiteX2069" fmla="*/ 2389097 w 3875837"/>
              <a:gd name="connsiteY2069" fmla="*/ 301129 h 3123248"/>
              <a:gd name="connsiteX2070" fmla="*/ 2439073 w 3875837"/>
              <a:gd name="connsiteY2070" fmla="*/ 266304 h 3123248"/>
              <a:gd name="connsiteX2071" fmla="*/ 2438790 w 3875837"/>
              <a:gd name="connsiteY2071" fmla="*/ 254258 h 3123248"/>
              <a:gd name="connsiteX2072" fmla="*/ 2164816 w 3875837"/>
              <a:gd name="connsiteY2072" fmla="*/ 154493 h 3123248"/>
              <a:gd name="connsiteX2073" fmla="*/ 2163309 w 3875837"/>
              <a:gd name="connsiteY2073" fmla="*/ 155529 h 3123248"/>
              <a:gd name="connsiteX2074" fmla="*/ 2161522 w 3875837"/>
              <a:gd name="connsiteY2074" fmla="*/ 163528 h 3123248"/>
              <a:gd name="connsiteX2075" fmla="*/ 2161522 w 3875837"/>
              <a:gd name="connsiteY2075" fmla="*/ 215105 h 3123248"/>
              <a:gd name="connsiteX2076" fmla="*/ 2172721 w 3875837"/>
              <a:gd name="connsiteY2076" fmla="*/ 215953 h 3123248"/>
              <a:gd name="connsiteX2077" fmla="*/ 2173945 w 3875837"/>
              <a:gd name="connsiteY2077" fmla="*/ 157598 h 3123248"/>
              <a:gd name="connsiteX2078" fmla="*/ 2164816 w 3875837"/>
              <a:gd name="connsiteY2078" fmla="*/ 154493 h 3123248"/>
              <a:gd name="connsiteX2079" fmla="*/ 2576461 w 3875837"/>
              <a:gd name="connsiteY2079" fmla="*/ 278222 h 3123248"/>
              <a:gd name="connsiteX2080" fmla="*/ 2556720 w 3875837"/>
              <a:gd name="connsiteY2080" fmla="*/ 276375 h 3123248"/>
              <a:gd name="connsiteX2081" fmla="*/ 2532285 w 3875837"/>
              <a:gd name="connsiteY2081" fmla="*/ 275998 h 3123248"/>
              <a:gd name="connsiteX2082" fmla="*/ 2510320 w 3875837"/>
              <a:gd name="connsiteY2082" fmla="*/ 283810 h 3123248"/>
              <a:gd name="connsiteX2083" fmla="*/ 2516908 w 3875837"/>
              <a:gd name="connsiteY2083" fmla="*/ 297552 h 3123248"/>
              <a:gd name="connsiteX2084" fmla="*/ 2537144 w 3875837"/>
              <a:gd name="connsiteY2084" fmla="*/ 300375 h 3123248"/>
              <a:gd name="connsiteX2085" fmla="*/ 2556720 w 3875837"/>
              <a:gd name="connsiteY2085" fmla="*/ 298963 h 3123248"/>
              <a:gd name="connsiteX2086" fmla="*/ 2589566 w 3875837"/>
              <a:gd name="connsiteY2086" fmla="*/ 298399 h 3123248"/>
              <a:gd name="connsiteX2087" fmla="*/ 2593520 w 3875837"/>
              <a:gd name="connsiteY2087" fmla="*/ 288046 h 3123248"/>
              <a:gd name="connsiteX2088" fmla="*/ 2576461 w 3875837"/>
              <a:gd name="connsiteY2088" fmla="*/ 278222 h 3123248"/>
              <a:gd name="connsiteX2089" fmla="*/ 2409673 w 3875837"/>
              <a:gd name="connsiteY2089" fmla="*/ 184787 h 3123248"/>
              <a:gd name="connsiteX2090" fmla="*/ 2402368 w 3875837"/>
              <a:gd name="connsiteY2090" fmla="*/ 183857 h 3123248"/>
              <a:gd name="connsiteX2091" fmla="*/ 2360485 w 3875837"/>
              <a:gd name="connsiteY2091" fmla="*/ 231104 h 3123248"/>
              <a:gd name="connsiteX2092" fmla="*/ 2310320 w 3875837"/>
              <a:gd name="connsiteY2092" fmla="*/ 306775 h 3123248"/>
              <a:gd name="connsiteX2093" fmla="*/ 2315496 w 3875837"/>
              <a:gd name="connsiteY2093" fmla="*/ 313176 h 3123248"/>
              <a:gd name="connsiteX2094" fmla="*/ 2364814 w 3875837"/>
              <a:gd name="connsiteY2094" fmla="*/ 259810 h 3123248"/>
              <a:gd name="connsiteX2095" fmla="*/ 2367262 w 3875837"/>
              <a:gd name="connsiteY2095" fmla="*/ 260187 h 3123248"/>
              <a:gd name="connsiteX2096" fmla="*/ 2407825 w 3875837"/>
              <a:gd name="connsiteY2096" fmla="*/ 230164 h 3123248"/>
              <a:gd name="connsiteX2097" fmla="*/ 2434554 w 3875837"/>
              <a:gd name="connsiteY2097" fmla="*/ 207198 h 3123248"/>
              <a:gd name="connsiteX2098" fmla="*/ 2427119 w 3875837"/>
              <a:gd name="connsiteY2098" fmla="*/ 198351 h 3123248"/>
              <a:gd name="connsiteX2099" fmla="*/ 2394838 w 3875837"/>
              <a:gd name="connsiteY2099" fmla="*/ 216705 h 3123248"/>
              <a:gd name="connsiteX2100" fmla="*/ 2410837 w 3875837"/>
              <a:gd name="connsiteY2100" fmla="*/ 191857 h 3123248"/>
              <a:gd name="connsiteX2101" fmla="*/ 2409673 w 3875837"/>
              <a:gd name="connsiteY2101" fmla="*/ 184787 h 3123248"/>
              <a:gd name="connsiteX2102" fmla="*/ 2381984 w 3875837"/>
              <a:gd name="connsiteY2102" fmla="*/ 173754 h 3123248"/>
              <a:gd name="connsiteX2103" fmla="*/ 2365605 w 3875837"/>
              <a:gd name="connsiteY2103" fmla="*/ 168669 h 3123248"/>
              <a:gd name="connsiteX2104" fmla="*/ 2349368 w 3875837"/>
              <a:gd name="connsiteY2104" fmla="*/ 187786 h 3123248"/>
              <a:gd name="connsiteX2105" fmla="*/ 2327073 w 3875837"/>
              <a:gd name="connsiteY2105" fmla="*/ 217550 h 3123248"/>
              <a:gd name="connsiteX2106" fmla="*/ 2334979 w 3875837"/>
              <a:gd name="connsiteY2106" fmla="*/ 227340 h 3123248"/>
              <a:gd name="connsiteX2107" fmla="*/ 2369051 w 3875837"/>
              <a:gd name="connsiteY2107" fmla="*/ 194586 h 3123248"/>
              <a:gd name="connsiteX2108" fmla="*/ 2380992 w 3875837"/>
              <a:gd name="connsiteY2108" fmla="*/ 179022 h 3123248"/>
              <a:gd name="connsiteX2109" fmla="*/ 2203254 w 3875837"/>
              <a:gd name="connsiteY2109" fmla="*/ 118258 h 3123248"/>
              <a:gd name="connsiteX2110" fmla="*/ 2204250 w 3875837"/>
              <a:gd name="connsiteY2110" fmla="*/ 190728 h 3123248"/>
              <a:gd name="connsiteX2111" fmla="*/ 2214791 w 3875837"/>
              <a:gd name="connsiteY2111" fmla="*/ 190540 h 3123248"/>
              <a:gd name="connsiteX2112" fmla="*/ 2219544 w 3875837"/>
              <a:gd name="connsiteY2112" fmla="*/ 133363 h 3123248"/>
              <a:gd name="connsiteX2113" fmla="*/ 2219386 w 3875837"/>
              <a:gd name="connsiteY2113" fmla="*/ 123267 h 3123248"/>
              <a:gd name="connsiteX2114" fmla="*/ 2137151 w 3875837"/>
              <a:gd name="connsiteY2114" fmla="*/ 97732 h 3123248"/>
              <a:gd name="connsiteX2115" fmla="*/ 2120335 w 3875837"/>
              <a:gd name="connsiteY2115" fmla="*/ 92511 h 3123248"/>
              <a:gd name="connsiteX2116" fmla="*/ 2121050 w 3875837"/>
              <a:gd name="connsiteY2116" fmla="*/ 99247 h 3123248"/>
              <a:gd name="connsiteX2117" fmla="*/ 2124344 w 3875837"/>
              <a:gd name="connsiteY2117" fmla="*/ 130964 h 3123248"/>
              <a:gd name="connsiteX2118" fmla="*/ 2135451 w 3875837"/>
              <a:gd name="connsiteY2118" fmla="*/ 131151 h 3123248"/>
              <a:gd name="connsiteX2119" fmla="*/ 2137663 w 3875837"/>
              <a:gd name="connsiteY2119" fmla="*/ 99846 h 3123248"/>
              <a:gd name="connsiteX2120" fmla="*/ 2604130 w 3875837"/>
              <a:gd name="connsiteY2120" fmla="*/ 242731 h 3123248"/>
              <a:gd name="connsiteX2121" fmla="*/ 2535420 w 3875837"/>
              <a:gd name="connsiteY2121" fmla="*/ 221397 h 3123248"/>
              <a:gd name="connsiteX2122" fmla="*/ 2506643 w 3875837"/>
              <a:gd name="connsiteY2122" fmla="*/ 225869 h 3123248"/>
              <a:gd name="connsiteX2123" fmla="*/ 2461944 w 3875837"/>
              <a:gd name="connsiteY2123" fmla="*/ 242117 h 3123248"/>
              <a:gd name="connsiteX2124" fmla="*/ 2466085 w 3875837"/>
              <a:gd name="connsiteY2124" fmla="*/ 255387 h 3123248"/>
              <a:gd name="connsiteX2125" fmla="*/ 2508344 w 3875837"/>
              <a:gd name="connsiteY2125" fmla="*/ 245505 h 3123248"/>
              <a:gd name="connsiteX2126" fmla="*/ 2601708 w 3875837"/>
              <a:gd name="connsiteY2126" fmla="*/ 242493 h 3123248"/>
              <a:gd name="connsiteX2127" fmla="*/ 2012284 w 3875837"/>
              <a:gd name="connsiteY2127" fmla="*/ 58960 h 3123248"/>
              <a:gd name="connsiteX2128" fmla="*/ 2021944 w 3875837"/>
              <a:gd name="connsiteY2128" fmla="*/ 80800 h 3123248"/>
              <a:gd name="connsiteX2129" fmla="*/ 2031639 w 3875837"/>
              <a:gd name="connsiteY2129" fmla="*/ 75717 h 3123248"/>
              <a:gd name="connsiteX2130" fmla="*/ 2028685 w 3875837"/>
              <a:gd name="connsiteY2130" fmla="*/ 64053 h 3123248"/>
              <a:gd name="connsiteX2131" fmla="*/ 2177804 w 3875837"/>
              <a:gd name="connsiteY2131" fmla="*/ 110355 h 3123248"/>
              <a:gd name="connsiteX2132" fmla="*/ 2179685 w 3875837"/>
              <a:gd name="connsiteY2132" fmla="*/ 127200 h 3123248"/>
              <a:gd name="connsiteX2133" fmla="*/ 2190697 w 3875837"/>
              <a:gd name="connsiteY2133" fmla="*/ 126447 h 3123248"/>
              <a:gd name="connsiteX2134" fmla="*/ 2190722 w 3875837"/>
              <a:gd name="connsiteY2134" fmla="*/ 114366 h 3123248"/>
              <a:gd name="connsiteX2135" fmla="*/ 2336746 w 3875837"/>
              <a:gd name="connsiteY2135" fmla="*/ 159707 h 3123248"/>
              <a:gd name="connsiteX2136" fmla="*/ 2311394 w 3875837"/>
              <a:gd name="connsiteY2136" fmla="*/ 151836 h 3123248"/>
              <a:gd name="connsiteX2137" fmla="*/ 2299779 w 3875837"/>
              <a:gd name="connsiteY2137" fmla="*/ 173882 h 3123248"/>
              <a:gd name="connsiteX2138" fmla="*/ 2240580 w 3875837"/>
              <a:gd name="connsiteY2138" fmla="*/ 333787 h 3123248"/>
              <a:gd name="connsiteX2139" fmla="*/ 2248579 w 3875837"/>
              <a:gd name="connsiteY2139" fmla="*/ 249646 h 3123248"/>
              <a:gd name="connsiteX2140" fmla="*/ 2257997 w 3875837"/>
              <a:gd name="connsiteY2140" fmla="*/ 135255 h 3123248"/>
              <a:gd name="connsiteX2141" fmla="*/ 2238492 w 3875837"/>
              <a:gd name="connsiteY2141" fmla="*/ 129199 h 3123248"/>
              <a:gd name="connsiteX2142" fmla="*/ 2235510 w 3875837"/>
              <a:gd name="connsiteY2142" fmla="*/ 177917 h 3123248"/>
              <a:gd name="connsiteX2143" fmla="*/ 2222697 w 3875837"/>
              <a:gd name="connsiteY2143" fmla="*/ 300376 h 3123248"/>
              <a:gd name="connsiteX2144" fmla="*/ 2214321 w 3875837"/>
              <a:gd name="connsiteY2144" fmla="*/ 391575 h 3123248"/>
              <a:gd name="connsiteX2145" fmla="*/ 2193897 w 3875837"/>
              <a:gd name="connsiteY2145" fmla="*/ 472987 h 3123248"/>
              <a:gd name="connsiteX2146" fmla="*/ 2207827 w 3875837"/>
              <a:gd name="connsiteY2146" fmla="*/ 351857 h 3123248"/>
              <a:gd name="connsiteX2147" fmla="*/ 2198603 w 3875837"/>
              <a:gd name="connsiteY2147" fmla="*/ 350635 h 3123248"/>
              <a:gd name="connsiteX2148" fmla="*/ 2166697 w 3875837"/>
              <a:gd name="connsiteY2148" fmla="*/ 555623 h 3123248"/>
              <a:gd name="connsiteX2149" fmla="*/ 2165662 w 3875837"/>
              <a:gd name="connsiteY2149" fmla="*/ 545175 h 3123248"/>
              <a:gd name="connsiteX2150" fmla="*/ 2173850 w 3875837"/>
              <a:gd name="connsiteY2150" fmla="*/ 432799 h 3123248"/>
              <a:gd name="connsiteX2151" fmla="*/ 2178368 w 3875837"/>
              <a:gd name="connsiteY2151" fmla="*/ 334163 h 3123248"/>
              <a:gd name="connsiteX2152" fmla="*/ 2158886 w 3875837"/>
              <a:gd name="connsiteY2152" fmla="*/ 263387 h 3123248"/>
              <a:gd name="connsiteX2153" fmla="*/ 2149474 w 3875837"/>
              <a:gd name="connsiteY2153" fmla="*/ 263858 h 3123248"/>
              <a:gd name="connsiteX2154" fmla="*/ 2159450 w 3875837"/>
              <a:gd name="connsiteY2154" fmla="*/ 344987 h 3123248"/>
              <a:gd name="connsiteX2155" fmla="*/ 2157285 w 3875837"/>
              <a:gd name="connsiteY2155" fmla="*/ 433081 h 3123248"/>
              <a:gd name="connsiteX2156" fmla="*/ 2154556 w 3875837"/>
              <a:gd name="connsiteY2156" fmla="*/ 472799 h 3123248"/>
              <a:gd name="connsiteX2157" fmla="*/ 2148249 w 3875837"/>
              <a:gd name="connsiteY2157" fmla="*/ 415670 h 3123248"/>
              <a:gd name="connsiteX2158" fmla="*/ 2129616 w 3875837"/>
              <a:gd name="connsiteY2158" fmla="*/ 320140 h 3123248"/>
              <a:gd name="connsiteX2159" fmla="*/ 2108062 w 3875837"/>
              <a:gd name="connsiteY2159" fmla="*/ 216517 h 3123248"/>
              <a:gd name="connsiteX2160" fmla="*/ 2097803 w 3875837"/>
              <a:gd name="connsiteY2160" fmla="*/ 213882 h 3123248"/>
              <a:gd name="connsiteX2161" fmla="*/ 2108439 w 3875837"/>
              <a:gd name="connsiteY2161" fmla="*/ 287388 h 3123248"/>
              <a:gd name="connsiteX2162" fmla="*/ 2131591 w 3875837"/>
              <a:gd name="connsiteY2162" fmla="*/ 436283 h 3123248"/>
              <a:gd name="connsiteX2163" fmla="*/ 2131873 w 3875837"/>
              <a:gd name="connsiteY2163" fmla="*/ 445504 h 3123248"/>
              <a:gd name="connsiteX2164" fmla="*/ 2129615 w 3875837"/>
              <a:gd name="connsiteY2164" fmla="*/ 437599 h 3123248"/>
              <a:gd name="connsiteX2165" fmla="*/ 2111356 w 3875837"/>
              <a:gd name="connsiteY2165" fmla="*/ 374728 h 3123248"/>
              <a:gd name="connsiteX2166" fmla="*/ 2087827 w 3875837"/>
              <a:gd name="connsiteY2166" fmla="*/ 317224 h 3123248"/>
              <a:gd name="connsiteX2167" fmla="*/ 2079074 w 3875837"/>
              <a:gd name="connsiteY2167" fmla="*/ 308846 h 3123248"/>
              <a:gd name="connsiteX2168" fmla="*/ 2075497 w 3875837"/>
              <a:gd name="connsiteY2168" fmla="*/ 311010 h 3123248"/>
              <a:gd name="connsiteX2169" fmla="*/ 2073051 w 3875837"/>
              <a:gd name="connsiteY2169" fmla="*/ 319860 h 3123248"/>
              <a:gd name="connsiteX2170" fmla="*/ 2109286 w 3875837"/>
              <a:gd name="connsiteY2170" fmla="*/ 442869 h 3123248"/>
              <a:gd name="connsiteX2171" fmla="*/ 2133662 w 3875837"/>
              <a:gd name="connsiteY2171" fmla="*/ 541599 h 3123248"/>
              <a:gd name="connsiteX2172" fmla="*/ 1976298 w 3875837"/>
              <a:gd name="connsiteY2172" fmla="*/ 242493 h 3123248"/>
              <a:gd name="connsiteX2173" fmla="*/ 1906003 w 3875837"/>
              <a:gd name="connsiteY2173" fmla="*/ 123188 h 3123248"/>
              <a:gd name="connsiteX2174" fmla="*/ 1850205 w 3875837"/>
              <a:gd name="connsiteY2174" fmla="*/ 8635 h 3123248"/>
              <a:gd name="connsiteX2175" fmla="*/ 1822398 w 3875837"/>
              <a:gd name="connsiteY2175" fmla="*/ 0 h 3123248"/>
              <a:gd name="connsiteX2176" fmla="*/ 1831581 w 3875837"/>
              <a:gd name="connsiteY2176" fmla="*/ 22495 h 3123248"/>
              <a:gd name="connsiteX2177" fmla="*/ 1864768 w 3875837"/>
              <a:gd name="connsiteY2177" fmla="*/ 91905 h 3123248"/>
              <a:gd name="connsiteX2178" fmla="*/ 2016768 w 3875837"/>
              <a:gd name="connsiteY2178" fmla="*/ 348658 h 3123248"/>
              <a:gd name="connsiteX2179" fmla="*/ 2107873 w 3875837"/>
              <a:gd name="connsiteY2179" fmla="*/ 535481 h 3123248"/>
              <a:gd name="connsiteX2180" fmla="*/ 2170368 w 3875837"/>
              <a:gd name="connsiteY2180" fmla="*/ 708657 h 3123248"/>
              <a:gd name="connsiteX2181" fmla="*/ 2175368 w 3875837"/>
              <a:gd name="connsiteY2181" fmla="*/ 734139 h 3123248"/>
              <a:gd name="connsiteX2182" fmla="*/ 2180484 w 3875837"/>
              <a:gd name="connsiteY2182" fmla="*/ 739994 h 3123248"/>
              <a:gd name="connsiteX2183" fmla="*/ 2209239 w 3875837"/>
              <a:gd name="connsiteY2183" fmla="*/ 966528 h 3123248"/>
              <a:gd name="connsiteX2184" fmla="*/ 2234721 w 3875837"/>
              <a:gd name="connsiteY2184" fmla="*/ 1131599 h 3123248"/>
              <a:gd name="connsiteX2185" fmla="*/ 2253780 w 3875837"/>
              <a:gd name="connsiteY2185" fmla="*/ 1225052 h 3123248"/>
              <a:gd name="connsiteX2186" fmla="*/ 2238968 w 3875837"/>
              <a:gd name="connsiteY2186" fmla="*/ 1182269 h 3123248"/>
              <a:gd name="connsiteX2187" fmla="*/ 2185803 w 3875837"/>
              <a:gd name="connsiteY2187" fmla="*/ 1011423 h 3123248"/>
              <a:gd name="connsiteX2188" fmla="*/ 2142133 w 3875837"/>
              <a:gd name="connsiteY2188" fmla="*/ 840505 h 3123248"/>
              <a:gd name="connsiteX2189" fmla="*/ 2112485 w 3875837"/>
              <a:gd name="connsiteY2189" fmla="*/ 695763 h 3123248"/>
              <a:gd name="connsiteX2190" fmla="*/ 1997756 w 3875837"/>
              <a:gd name="connsiteY2190" fmla="*/ 615668 h 3123248"/>
              <a:gd name="connsiteX2191" fmla="*/ 1989756 w 3875837"/>
              <a:gd name="connsiteY2191" fmla="*/ 631762 h 3123248"/>
              <a:gd name="connsiteX2192" fmla="*/ 1986085 w 3875837"/>
              <a:gd name="connsiteY2192" fmla="*/ 622068 h 3123248"/>
              <a:gd name="connsiteX2193" fmla="*/ 1937521 w 3875837"/>
              <a:gd name="connsiteY2193" fmla="*/ 557033 h 3123248"/>
              <a:gd name="connsiteX2194" fmla="*/ 1928297 w 3875837"/>
              <a:gd name="connsiteY2194" fmla="*/ 563621 h 3123248"/>
              <a:gd name="connsiteX2195" fmla="*/ 1911357 w 3875837"/>
              <a:gd name="connsiteY2195" fmla="*/ 586586 h 3123248"/>
              <a:gd name="connsiteX2196" fmla="*/ 1889992 w 3875837"/>
              <a:gd name="connsiteY2196" fmla="*/ 543857 h 3123248"/>
              <a:gd name="connsiteX2197" fmla="*/ 1850745 w 3875837"/>
              <a:gd name="connsiteY2197" fmla="*/ 477410 h 3123248"/>
              <a:gd name="connsiteX2198" fmla="*/ 1816768 w 3875837"/>
              <a:gd name="connsiteY2198" fmla="*/ 444375 h 3123248"/>
              <a:gd name="connsiteX2199" fmla="*/ 1801804 w 3875837"/>
              <a:gd name="connsiteY2199" fmla="*/ 446916 h 3123248"/>
              <a:gd name="connsiteX2200" fmla="*/ 1759544 w 3875837"/>
              <a:gd name="connsiteY2200" fmla="*/ 455386 h 3123248"/>
              <a:gd name="connsiteX2201" fmla="*/ 1751921 w 3875837"/>
              <a:gd name="connsiteY2201" fmla="*/ 463198 h 3123248"/>
              <a:gd name="connsiteX2202" fmla="*/ 1751357 w 3875837"/>
              <a:gd name="connsiteY2202" fmla="*/ 487856 h 3123248"/>
              <a:gd name="connsiteX2203" fmla="*/ 1682557 w 3875837"/>
              <a:gd name="connsiteY2203" fmla="*/ 437787 h 3123248"/>
              <a:gd name="connsiteX2204" fmla="*/ 1676909 w 3875837"/>
              <a:gd name="connsiteY2204" fmla="*/ 444374 h 3123248"/>
              <a:gd name="connsiteX2205" fmla="*/ 1657521 w 3875837"/>
              <a:gd name="connsiteY2205" fmla="*/ 445315 h 3123248"/>
              <a:gd name="connsiteX2206" fmla="*/ 1623921 w 3875837"/>
              <a:gd name="connsiteY2206" fmla="*/ 425927 h 3123248"/>
              <a:gd name="connsiteX2207" fmla="*/ 1598793 w 3875837"/>
              <a:gd name="connsiteY2207" fmla="*/ 426398 h 3123248"/>
              <a:gd name="connsiteX2208" fmla="*/ 1556346 w 3875837"/>
              <a:gd name="connsiteY2208" fmla="*/ 429879 h 3123248"/>
              <a:gd name="connsiteX2209" fmla="*/ 1526792 w 3875837"/>
              <a:gd name="connsiteY2209" fmla="*/ 422539 h 3123248"/>
              <a:gd name="connsiteX2210" fmla="*/ 1484251 w 3875837"/>
              <a:gd name="connsiteY2210" fmla="*/ 472233 h 3123248"/>
              <a:gd name="connsiteX2211" fmla="*/ 1499780 w 3875837"/>
              <a:gd name="connsiteY2211" fmla="*/ 494915 h 3123248"/>
              <a:gd name="connsiteX2212" fmla="*/ 1548439 w 3875837"/>
              <a:gd name="connsiteY2212" fmla="*/ 580939 h 3123248"/>
              <a:gd name="connsiteX2213" fmla="*/ 1609522 w 3875837"/>
              <a:gd name="connsiteY2213" fmla="*/ 691245 h 3123248"/>
              <a:gd name="connsiteX2214" fmla="*/ 1729898 w 3875837"/>
              <a:gd name="connsiteY2214" fmla="*/ 864789 h 3123248"/>
              <a:gd name="connsiteX2215" fmla="*/ 1902509 w 3875837"/>
              <a:gd name="connsiteY2215" fmla="*/ 1039847 h 3123248"/>
              <a:gd name="connsiteX2216" fmla="*/ 2102886 w 3875837"/>
              <a:gd name="connsiteY2216" fmla="*/ 1204741 h 3123248"/>
              <a:gd name="connsiteX2217" fmla="*/ 2279450 w 3875837"/>
              <a:gd name="connsiteY2217" fmla="*/ 1367470 h 3123248"/>
              <a:gd name="connsiteX2218" fmla="*/ 2291344 w 3875837"/>
              <a:gd name="connsiteY2218" fmla="*/ 1368795 h 3123248"/>
              <a:gd name="connsiteX2219" fmla="*/ 2312452 w 3875837"/>
              <a:gd name="connsiteY2219" fmla="*/ 1435772 h 3123248"/>
              <a:gd name="connsiteX2220" fmla="*/ 2489896 w 3875837"/>
              <a:gd name="connsiteY2220" fmla="*/ 1844927 h 3123248"/>
              <a:gd name="connsiteX2221" fmla="*/ 2632026 w 3875837"/>
              <a:gd name="connsiteY2221" fmla="*/ 2129504 h 3123248"/>
              <a:gd name="connsiteX2222" fmla="*/ 2690994 w 3875837"/>
              <a:gd name="connsiteY2222" fmla="*/ 2234541 h 3123248"/>
              <a:gd name="connsiteX2223" fmla="*/ 2666378 w 3875837"/>
              <a:gd name="connsiteY2223" fmla="*/ 2209550 h 3123248"/>
              <a:gd name="connsiteX2224" fmla="*/ 2582602 w 3875837"/>
              <a:gd name="connsiteY2224" fmla="*/ 2106574 h 3123248"/>
              <a:gd name="connsiteX2225" fmla="*/ 2465897 w 3875837"/>
              <a:gd name="connsiteY2225" fmla="*/ 1853869 h 3123248"/>
              <a:gd name="connsiteX2226" fmla="*/ 2372814 w 3875837"/>
              <a:gd name="connsiteY2226" fmla="*/ 1694999 h 3123248"/>
              <a:gd name="connsiteX2227" fmla="*/ 2321991 w 3875837"/>
              <a:gd name="connsiteY2227" fmla="*/ 1690669 h 3123248"/>
              <a:gd name="connsiteX2228" fmla="*/ 2204062 w 3875837"/>
              <a:gd name="connsiteY2228" fmla="*/ 1623281 h 3123248"/>
              <a:gd name="connsiteX2229" fmla="*/ 2204062 w 3875837"/>
              <a:gd name="connsiteY2229" fmla="*/ 1623374 h 3123248"/>
              <a:gd name="connsiteX2230" fmla="*/ 2141567 w 3875837"/>
              <a:gd name="connsiteY2230" fmla="*/ 1591093 h 3123248"/>
              <a:gd name="connsiteX2231" fmla="*/ 2136014 w 3875837"/>
              <a:gd name="connsiteY2231" fmla="*/ 1600222 h 3123248"/>
              <a:gd name="connsiteX2232" fmla="*/ 2136580 w 3875837"/>
              <a:gd name="connsiteY2232" fmla="*/ 1604645 h 3123248"/>
              <a:gd name="connsiteX2233" fmla="*/ 2113144 w 3875837"/>
              <a:gd name="connsiteY2233" fmla="*/ 1584128 h 3123248"/>
              <a:gd name="connsiteX2234" fmla="*/ 2074744 w 3875837"/>
              <a:gd name="connsiteY2234" fmla="*/ 1586386 h 3123248"/>
              <a:gd name="connsiteX2235" fmla="*/ 2071263 w 3875837"/>
              <a:gd name="connsiteY2235" fmla="*/ 1593069 h 3123248"/>
              <a:gd name="connsiteX2236" fmla="*/ 2065333 w 3875837"/>
              <a:gd name="connsiteY2236" fmla="*/ 1591093 h 3123248"/>
              <a:gd name="connsiteX2237" fmla="*/ 2033238 w 3875837"/>
              <a:gd name="connsiteY2237" fmla="*/ 1591564 h 3123248"/>
              <a:gd name="connsiteX2238" fmla="*/ 2028532 w 3875837"/>
              <a:gd name="connsiteY2238" fmla="*/ 1595892 h 3123248"/>
              <a:gd name="connsiteX2239" fmla="*/ 2004061 w 3875837"/>
              <a:gd name="connsiteY2239" fmla="*/ 1562575 h 3123248"/>
              <a:gd name="connsiteX2240" fmla="*/ 1963779 w 3875837"/>
              <a:gd name="connsiteY2240" fmla="*/ 1539516 h 3123248"/>
              <a:gd name="connsiteX2241" fmla="*/ 1947874 w 3875837"/>
              <a:gd name="connsiteY2241" fmla="*/ 1549304 h 3123248"/>
              <a:gd name="connsiteX2242" fmla="*/ 1923780 w 3875837"/>
              <a:gd name="connsiteY2242" fmla="*/ 1543093 h 3123248"/>
              <a:gd name="connsiteX2243" fmla="*/ 1914258 w 3875837"/>
              <a:gd name="connsiteY2243" fmla="*/ 1538475 h 3123248"/>
              <a:gd name="connsiteX2244" fmla="*/ 1921144 w 3875837"/>
              <a:gd name="connsiteY2244" fmla="*/ 1531235 h 3123248"/>
              <a:gd name="connsiteX2245" fmla="*/ 1994461 w 3875837"/>
              <a:gd name="connsiteY2245" fmla="*/ 1468082 h 3123248"/>
              <a:gd name="connsiteX2246" fmla="*/ 2034839 w 3875837"/>
              <a:gd name="connsiteY2246" fmla="*/ 1417541 h 3123248"/>
              <a:gd name="connsiteX2247" fmla="*/ 2031921 w 3875837"/>
              <a:gd name="connsiteY2247" fmla="*/ 1406812 h 3123248"/>
              <a:gd name="connsiteX2248" fmla="*/ 1923309 w 3875837"/>
              <a:gd name="connsiteY2248" fmla="*/ 1366059 h 3123248"/>
              <a:gd name="connsiteX2249" fmla="*/ 1865897 w 3875837"/>
              <a:gd name="connsiteY2249" fmla="*/ 1381023 h 3123248"/>
              <a:gd name="connsiteX2250" fmla="*/ 1862697 w 3875837"/>
              <a:gd name="connsiteY2250" fmla="*/ 1386577 h 3123248"/>
              <a:gd name="connsiteX2251" fmla="*/ 1864768 w 3875837"/>
              <a:gd name="connsiteY2251" fmla="*/ 1400035 h 3123248"/>
              <a:gd name="connsiteX2252" fmla="*/ 1848674 w 3875837"/>
              <a:gd name="connsiteY2252" fmla="*/ 1403518 h 3123248"/>
              <a:gd name="connsiteX2253" fmla="*/ 1842086 w 3875837"/>
              <a:gd name="connsiteY2253" fmla="*/ 1413401 h 3123248"/>
              <a:gd name="connsiteX2254" fmla="*/ 1839451 w 3875837"/>
              <a:gd name="connsiteY2254" fmla="*/ 1408789 h 3123248"/>
              <a:gd name="connsiteX2255" fmla="*/ 1804439 w 3875837"/>
              <a:gd name="connsiteY2255" fmla="*/ 1387423 h 3123248"/>
              <a:gd name="connsiteX2256" fmla="*/ 1795309 w 3875837"/>
              <a:gd name="connsiteY2256" fmla="*/ 1389212 h 3123248"/>
              <a:gd name="connsiteX2257" fmla="*/ 1731309 w 3875837"/>
              <a:gd name="connsiteY2257" fmla="*/ 1415000 h 3123248"/>
              <a:gd name="connsiteX2258" fmla="*/ 1696015 w 3875837"/>
              <a:gd name="connsiteY2258" fmla="*/ 1454153 h 3123248"/>
              <a:gd name="connsiteX2259" fmla="*/ 1699968 w 3875837"/>
              <a:gd name="connsiteY2259" fmla="*/ 1504318 h 3123248"/>
              <a:gd name="connsiteX2260" fmla="*/ 1637757 w 3875837"/>
              <a:gd name="connsiteY2260" fmla="*/ 1495471 h 3123248"/>
              <a:gd name="connsiteX2261" fmla="*/ 1648957 w 3875837"/>
              <a:gd name="connsiteY2261" fmla="*/ 1533776 h 3123248"/>
              <a:gd name="connsiteX2262" fmla="*/ 1615357 w 3875837"/>
              <a:gd name="connsiteY2262" fmla="*/ 1523329 h 3123248"/>
              <a:gd name="connsiteX2263" fmla="*/ 1568204 w 3875837"/>
              <a:gd name="connsiteY2263" fmla="*/ 1546201 h 3123248"/>
              <a:gd name="connsiteX2264" fmla="*/ 1560818 w 3875837"/>
              <a:gd name="connsiteY2264" fmla="*/ 1571654 h 3123248"/>
              <a:gd name="connsiteX2265" fmla="*/ 1561090 w 3875837"/>
              <a:gd name="connsiteY2265" fmla="*/ 1586208 h 3123248"/>
              <a:gd name="connsiteX2266" fmla="*/ 1536956 w 3875837"/>
              <a:gd name="connsiteY2266" fmla="*/ 1583657 h 3123248"/>
              <a:gd name="connsiteX2267" fmla="*/ 1520957 w 3875837"/>
              <a:gd name="connsiteY2267" fmla="*/ 1599187 h 3123248"/>
              <a:gd name="connsiteX2268" fmla="*/ 1437474 w 3875837"/>
              <a:gd name="connsiteY2268" fmla="*/ 1636269 h 3123248"/>
              <a:gd name="connsiteX2269" fmla="*/ 1435685 w 3875837"/>
              <a:gd name="connsiteY2269" fmla="*/ 1647468 h 3123248"/>
              <a:gd name="connsiteX2270" fmla="*/ 1478360 w 3875837"/>
              <a:gd name="connsiteY2270" fmla="*/ 1713807 h 3123248"/>
              <a:gd name="connsiteX2271" fmla="*/ 1481923 w 3875837"/>
              <a:gd name="connsiteY2271" fmla="*/ 1717458 h 3123248"/>
              <a:gd name="connsiteX2272" fmla="*/ 1475874 w 3875837"/>
              <a:gd name="connsiteY2272" fmla="*/ 1726529 h 3123248"/>
              <a:gd name="connsiteX2273" fmla="*/ 1473521 w 3875837"/>
              <a:gd name="connsiteY2273" fmla="*/ 1763233 h 3123248"/>
              <a:gd name="connsiteX2274" fmla="*/ 1462980 w 3875837"/>
              <a:gd name="connsiteY2274" fmla="*/ 1757963 h 3123248"/>
              <a:gd name="connsiteX2275" fmla="*/ 1437097 w 3875837"/>
              <a:gd name="connsiteY2275" fmla="*/ 1782622 h 3123248"/>
              <a:gd name="connsiteX2276" fmla="*/ 1433803 w 3875837"/>
              <a:gd name="connsiteY2276" fmla="*/ 1804363 h 3123248"/>
              <a:gd name="connsiteX2277" fmla="*/ 1435026 w 3875837"/>
              <a:gd name="connsiteY2277" fmla="*/ 1807093 h 3123248"/>
              <a:gd name="connsiteX2278" fmla="*/ 1424297 w 3875837"/>
              <a:gd name="connsiteY2278" fmla="*/ 1807280 h 3123248"/>
              <a:gd name="connsiteX2279" fmla="*/ 1410179 w 3875837"/>
              <a:gd name="connsiteY2279" fmla="*/ 1826292 h 3123248"/>
              <a:gd name="connsiteX2280" fmla="*/ 1417709 w 3875837"/>
              <a:gd name="connsiteY2280" fmla="*/ 1847186 h 3123248"/>
              <a:gd name="connsiteX2281" fmla="*/ 1395968 w 3875837"/>
              <a:gd name="connsiteY2281" fmla="*/ 1845963 h 3123248"/>
              <a:gd name="connsiteX2282" fmla="*/ 1383638 w 3875837"/>
              <a:gd name="connsiteY2282" fmla="*/ 1893680 h 3123248"/>
              <a:gd name="connsiteX2283" fmla="*/ 1387497 w 3875837"/>
              <a:gd name="connsiteY2283" fmla="*/ 1900645 h 3123248"/>
              <a:gd name="connsiteX2284" fmla="*/ 1392204 w 3875837"/>
              <a:gd name="connsiteY2284" fmla="*/ 1903374 h 3123248"/>
              <a:gd name="connsiteX2285" fmla="*/ 1389756 w 3875837"/>
              <a:gd name="connsiteY2285" fmla="*/ 1904692 h 3123248"/>
              <a:gd name="connsiteX2286" fmla="*/ 1408203 w 3875837"/>
              <a:gd name="connsiteY2286" fmla="*/ 1955986 h 3123248"/>
              <a:gd name="connsiteX2287" fmla="*/ 1408956 w 3875837"/>
              <a:gd name="connsiteY2287" fmla="*/ 1956552 h 3123248"/>
              <a:gd name="connsiteX2288" fmla="*/ 1392297 w 3875837"/>
              <a:gd name="connsiteY2288" fmla="*/ 1954481 h 3123248"/>
              <a:gd name="connsiteX2289" fmla="*/ 1387497 w 3875837"/>
              <a:gd name="connsiteY2289" fmla="*/ 1958340 h 3123248"/>
              <a:gd name="connsiteX2290" fmla="*/ 1399450 w 3875837"/>
              <a:gd name="connsiteY2290" fmla="*/ 1991092 h 3123248"/>
              <a:gd name="connsiteX2291" fmla="*/ 1370556 w 3875837"/>
              <a:gd name="connsiteY2291" fmla="*/ 2042386 h 3123248"/>
              <a:gd name="connsiteX2292" fmla="*/ 1431449 w 3875837"/>
              <a:gd name="connsiteY2292" fmla="*/ 2171892 h 3123248"/>
              <a:gd name="connsiteX2293" fmla="*/ 1534509 w 3875837"/>
              <a:gd name="connsiteY2293" fmla="*/ 2201350 h 3123248"/>
              <a:gd name="connsiteX2294" fmla="*/ 1674744 w 3875837"/>
              <a:gd name="connsiteY2294" fmla="*/ 2280127 h 3123248"/>
              <a:gd name="connsiteX2295" fmla="*/ 1818272 w 3875837"/>
              <a:gd name="connsiteY2295" fmla="*/ 2347327 h 3123248"/>
              <a:gd name="connsiteX2296" fmla="*/ 1832244 w 3875837"/>
              <a:gd name="connsiteY2296" fmla="*/ 2355673 h 3123248"/>
              <a:gd name="connsiteX2297" fmla="*/ 1756086 w 3875837"/>
              <a:gd name="connsiteY2297" fmla="*/ 2342657 h 3123248"/>
              <a:gd name="connsiteX2298" fmla="*/ 1333287 w 3875837"/>
              <a:gd name="connsiteY2298" fmla="*/ 2187610 h 3123248"/>
              <a:gd name="connsiteX2299" fmla="*/ 1287771 w 3875837"/>
              <a:gd name="connsiteY2299" fmla="*/ 2162380 h 3123248"/>
              <a:gd name="connsiteX2300" fmla="*/ 1268911 w 3875837"/>
              <a:gd name="connsiteY2300" fmla="*/ 2143751 h 3123248"/>
              <a:gd name="connsiteX2301" fmla="*/ 1229193 w 3875837"/>
              <a:gd name="connsiteY2301" fmla="*/ 2032598 h 3123248"/>
              <a:gd name="connsiteX2302" fmla="*/ 1229382 w 3875837"/>
              <a:gd name="connsiteY2302" fmla="*/ 1837587 h 3123248"/>
              <a:gd name="connsiteX2303" fmla="*/ 1316063 w 3875837"/>
              <a:gd name="connsiteY2303" fmla="*/ 1619328 h 3123248"/>
              <a:gd name="connsiteX2304" fmla="*/ 1369429 w 3875837"/>
              <a:gd name="connsiteY2304" fmla="*/ 1404647 h 3123248"/>
              <a:gd name="connsiteX2305" fmla="*/ 1318605 w 3875837"/>
              <a:gd name="connsiteY2305" fmla="*/ 1270153 h 3123248"/>
              <a:gd name="connsiteX2306" fmla="*/ 1310981 w 3875837"/>
              <a:gd name="connsiteY2306" fmla="*/ 1273729 h 3123248"/>
              <a:gd name="connsiteX2307" fmla="*/ 1294322 w 3875837"/>
              <a:gd name="connsiteY2307" fmla="*/ 1295000 h 3123248"/>
              <a:gd name="connsiteX2308" fmla="*/ 1286417 w 3875837"/>
              <a:gd name="connsiteY2308" fmla="*/ 1315799 h 3123248"/>
              <a:gd name="connsiteX2309" fmla="*/ 1252252 w 3875837"/>
              <a:gd name="connsiteY2309" fmla="*/ 1325494 h 3123248"/>
              <a:gd name="connsiteX2310" fmla="*/ 1202087 w 3875837"/>
              <a:gd name="connsiteY2310" fmla="*/ 1365211 h 3123248"/>
              <a:gd name="connsiteX2311" fmla="*/ 1205852 w 3875837"/>
              <a:gd name="connsiteY2311" fmla="*/ 1396929 h 3123248"/>
              <a:gd name="connsiteX2312" fmla="*/ 1206511 w 3875837"/>
              <a:gd name="connsiteY2312" fmla="*/ 1409729 h 3123248"/>
              <a:gd name="connsiteX2313" fmla="*/ 1196440 w 3875837"/>
              <a:gd name="connsiteY2313" fmla="*/ 1416410 h 3123248"/>
              <a:gd name="connsiteX2314" fmla="*/ 1194557 w 3875837"/>
              <a:gd name="connsiteY2314" fmla="*/ 1432505 h 3123248"/>
              <a:gd name="connsiteX2315" fmla="*/ 1154935 w 3875837"/>
              <a:gd name="connsiteY2315" fmla="*/ 1443329 h 3123248"/>
              <a:gd name="connsiteX2316" fmla="*/ 1150041 w 3875837"/>
              <a:gd name="connsiteY2316" fmla="*/ 1513823 h 3123248"/>
              <a:gd name="connsiteX2317" fmla="*/ 1119923 w 3875837"/>
              <a:gd name="connsiteY2317" fmla="*/ 1502246 h 3123248"/>
              <a:gd name="connsiteX2318" fmla="*/ 1110134 w 3875837"/>
              <a:gd name="connsiteY2318" fmla="*/ 1528316 h 3123248"/>
              <a:gd name="connsiteX2319" fmla="*/ 1110322 w 3875837"/>
              <a:gd name="connsiteY2319" fmla="*/ 1533023 h 3123248"/>
              <a:gd name="connsiteX2320" fmla="*/ 1100346 w 3875837"/>
              <a:gd name="connsiteY2320" fmla="*/ 1527846 h 3123248"/>
              <a:gd name="connsiteX2321" fmla="*/ 1073711 w 3875837"/>
              <a:gd name="connsiteY2321" fmla="*/ 1550058 h 3123248"/>
              <a:gd name="connsiteX2322" fmla="*/ 1065993 w 3875837"/>
              <a:gd name="connsiteY2322" fmla="*/ 1595046 h 3123248"/>
              <a:gd name="connsiteX2323" fmla="*/ 1066841 w 3875837"/>
              <a:gd name="connsiteY2323" fmla="*/ 1596646 h 3123248"/>
              <a:gd name="connsiteX2324" fmla="*/ 1065428 w 3875837"/>
              <a:gd name="connsiteY2324" fmla="*/ 1596459 h 3123248"/>
              <a:gd name="connsiteX2325" fmla="*/ 1057335 w 3875837"/>
              <a:gd name="connsiteY2325" fmla="*/ 1628740 h 3123248"/>
              <a:gd name="connsiteX2326" fmla="*/ 1059405 w 3875837"/>
              <a:gd name="connsiteY2326" fmla="*/ 1633352 h 3123248"/>
              <a:gd name="connsiteX2327" fmla="*/ 1053005 w 3875837"/>
              <a:gd name="connsiteY2327" fmla="*/ 1634952 h 3123248"/>
              <a:gd name="connsiteX2328" fmla="*/ 1044817 w 3875837"/>
              <a:gd name="connsiteY2328" fmla="*/ 1649916 h 3123248"/>
              <a:gd name="connsiteX2329" fmla="*/ 1023264 w 3875837"/>
              <a:gd name="connsiteY2329" fmla="*/ 1662811 h 3123248"/>
              <a:gd name="connsiteX2330" fmla="*/ 1015264 w 3875837"/>
              <a:gd name="connsiteY2330" fmla="*/ 1701116 h 3123248"/>
              <a:gd name="connsiteX2331" fmla="*/ 999170 w 3875837"/>
              <a:gd name="connsiteY2331" fmla="*/ 1711282 h 3123248"/>
              <a:gd name="connsiteX2332" fmla="*/ 998229 w 3875837"/>
              <a:gd name="connsiteY2332" fmla="*/ 1730670 h 3123248"/>
              <a:gd name="connsiteX2333" fmla="*/ 975735 w 3875837"/>
              <a:gd name="connsiteY2333" fmla="*/ 1811800 h 3123248"/>
              <a:gd name="connsiteX2334" fmla="*/ 1049617 w 3875837"/>
              <a:gd name="connsiteY2334" fmla="*/ 1939799 h 3123248"/>
              <a:gd name="connsiteX2335" fmla="*/ 1159076 w 3875837"/>
              <a:gd name="connsiteY2335" fmla="*/ 2064692 h 3123248"/>
              <a:gd name="connsiteX2336" fmla="*/ 1211276 w 3875837"/>
              <a:gd name="connsiteY2336" fmla="*/ 2119979 h 3123248"/>
              <a:gd name="connsiteX2337" fmla="*/ 1104275 w 3875837"/>
              <a:gd name="connsiteY2337" fmla="*/ 2060668 h 3123248"/>
              <a:gd name="connsiteX2338" fmla="*/ 888958 w 3875837"/>
              <a:gd name="connsiteY2338" fmla="*/ 1912128 h 3123248"/>
              <a:gd name="connsiteX2339" fmla="*/ 776053 w 3875837"/>
              <a:gd name="connsiteY2339" fmla="*/ 1809291 h 3123248"/>
              <a:gd name="connsiteX2340" fmla="*/ 776959 w 3875837"/>
              <a:gd name="connsiteY2340" fmla="*/ 1803986 h 3123248"/>
              <a:gd name="connsiteX2341" fmla="*/ 765664 w 3875837"/>
              <a:gd name="connsiteY2341" fmla="*/ 1764363 h 3123248"/>
              <a:gd name="connsiteX2342" fmla="*/ 754653 w 3875837"/>
              <a:gd name="connsiteY2342" fmla="*/ 1640034 h 3123248"/>
              <a:gd name="connsiteX2343" fmla="*/ 831830 w 3875837"/>
              <a:gd name="connsiteY2343" fmla="*/ 1544598 h 3123248"/>
              <a:gd name="connsiteX2344" fmla="*/ 883876 w 3875837"/>
              <a:gd name="connsiteY2344" fmla="*/ 1449352 h 3123248"/>
              <a:gd name="connsiteX2345" fmla="*/ 990887 w 3875837"/>
              <a:gd name="connsiteY2345" fmla="*/ 1333117 h 3123248"/>
              <a:gd name="connsiteX2346" fmla="*/ 1032958 w 3875837"/>
              <a:gd name="connsiteY2346" fmla="*/ 1272317 h 3123248"/>
              <a:gd name="connsiteX2347" fmla="*/ 1050370 w 3875837"/>
              <a:gd name="connsiteY2347" fmla="*/ 1198246 h 3123248"/>
              <a:gd name="connsiteX2348" fmla="*/ 1041900 w 3875837"/>
              <a:gd name="connsiteY2348" fmla="*/ 1190623 h 3123248"/>
              <a:gd name="connsiteX2349" fmla="*/ 936206 w 3875837"/>
              <a:gd name="connsiteY2349" fmla="*/ 1232411 h 3123248"/>
              <a:gd name="connsiteX2350" fmla="*/ 906371 w 3875837"/>
              <a:gd name="connsiteY2350" fmla="*/ 1265070 h 3123248"/>
              <a:gd name="connsiteX2351" fmla="*/ 905899 w 3875837"/>
              <a:gd name="connsiteY2351" fmla="*/ 1245493 h 3123248"/>
              <a:gd name="connsiteX2352" fmla="*/ 899124 w 3875837"/>
              <a:gd name="connsiteY2352" fmla="*/ 1238152 h 3123248"/>
              <a:gd name="connsiteX2353" fmla="*/ 835311 w 3875837"/>
              <a:gd name="connsiteY2353" fmla="*/ 1284646 h 3123248"/>
              <a:gd name="connsiteX2354" fmla="*/ 825617 w 3875837"/>
              <a:gd name="connsiteY2354" fmla="*/ 1303470 h 3123248"/>
              <a:gd name="connsiteX2355" fmla="*/ 822135 w 3875837"/>
              <a:gd name="connsiteY2355" fmla="*/ 1282764 h 3123248"/>
              <a:gd name="connsiteX2356" fmla="*/ 812536 w 3875837"/>
              <a:gd name="connsiteY2356" fmla="*/ 1277117 h 3123248"/>
              <a:gd name="connsiteX2357" fmla="*/ 762559 w 3875837"/>
              <a:gd name="connsiteY2357" fmla="*/ 1338858 h 3123248"/>
              <a:gd name="connsiteX2358" fmla="*/ 759641 w 3875837"/>
              <a:gd name="connsiteY2358" fmla="*/ 1345541 h 3123248"/>
              <a:gd name="connsiteX2359" fmla="*/ 757382 w 3875837"/>
              <a:gd name="connsiteY2359" fmla="*/ 1341493 h 3123248"/>
              <a:gd name="connsiteX2360" fmla="*/ 751736 w 3875837"/>
              <a:gd name="connsiteY2360" fmla="*/ 1339140 h 3123248"/>
              <a:gd name="connsiteX2361" fmla="*/ 713148 w 3875837"/>
              <a:gd name="connsiteY2361" fmla="*/ 1349399 h 3123248"/>
              <a:gd name="connsiteX2362" fmla="*/ 684064 w 3875837"/>
              <a:gd name="connsiteY2362" fmla="*/ 1423187 h 3123248"/>
              <a:gd name="connsiteX2363" fmla="*/ 656205 w 3875837"/>
              <a:gd name="connsiteY2363" fmla="*/ 1422622 h 3123248"/>
              <a:gd name="connsiteX2364" fmla="*/ 628630 w 3875837"/>
              <a:gd name="connsiteY2364" fmla="*/ 1449352 h 3123248"/>
              <a:gd name="connsiteX2365" fmla="*/ 624865 w 3875837"/>
              <a:gd name="connsiteY2365" fmla="*/ 1514952 h 3123248"/>
              <a:gd name="connsiteX2366" fmla="*/ 608865 w 3875837"/>
              <a:gd name="connsiteY2366" fmla="*/ 1555234 h 3123248"/>
              <a:gd name="connsiteX2367" fmla="*/ 631265 w 3875837"/>
              <a:gd name="connsiteY2367" fmla="*/ 1613211 h 3123248"/>
              <a:gd name="connsiteX2368" fmla="*/ 643688 w 3875837"/>
              <a:gd name="connsiteY2368" fmla="*/ 1658011 h 3123248"/>
              <a:gd name="connsiteX2369" fmla="*/ 689806 w 3875837"/>
              <a:gd name="connsiteY2369" fmla="*/ 1723517 h 3123248"/>
              <a:gd name="connsiteX2370" fmla="*/ 709060 w 3875837"/>
              <a:gd name="connsiteY2370" fmla="*/ 1748270 h 3123248"/>
              <a:gd name="connsiteX2371" fmla="*/ 689852 w 3875837"/>
              <a:gd name="connsiteY2371" fmla="*/ 1730776 h 3123248"/>
              <a:gd name="connsiteX2372" fmla="*/ 536061 w 3875837"/>
              <a:gd name="connsiteY2372" fmla="*/ 1563944 h 3123248"/>
              <a:gd name="connsiteX2373" fmla="*/ 532630 w 3875837"/>
              <a:gd name="connsiteY2373" fmla="*/ 1555140 h 3123248"/>
              <a:gd name="connsiteX2374" fmla="*/ 528300 w 3875837"/>
              <a:gd name="connsiteY2374" fmla="*/ 1488976 h 3123248"/>
              <a:gd name="connsiteX2375" fmla="*/ 553241 w 3875837"/>
              <a:gd name="connsiteY2375" fmla="*/ 1385729 h 3123248"/>
              <a:gd name="connsiteX2376" fmla="*/ 567265 w 3875837"/>
              <a:gd name="connsiteY2376" fmla="*/ 1351753 h 3123248"/>
              <a:gd name="connsiteX2377" fmla="*/ 661947 w 3875837"/>
              <a:gd name="connsiteY2377" fmla="*/ 1251893 h 3123248"/>
              <a:gd name="connsiteX2378" fmla="*/ 756628 w 3875837"/>
              <a:gd name="connsiteY2378" fmla="*/ 1249729 h 3123248"/>
              <a:gd name="connsiteX2379" fmla="*/ 760394 w 3875837"/>
              <a:gd name="connsiteY2379" fmla="*/ 1238811 h 3123248"/>
              <a:gd name="connsiteX2380" fmla="*/ 715876 w 3875837"/>
              <a:gd name="connsiteY2380" fmla="*/ 1192788 h 3123248"/>
              <a:gd name="connsiteX2381" fmla="*/ 699594 w 3875837"/>
              <a:gd name="connsiteY2381" fmla="*/ 1192788 h 3123248"/>
              <a:gd name="connsiteX2382" fmla="*/ 688393 w 3875837"/>
              <a:gd name="connsiteY2382" fmla="*/ 1182718 h 3123248"/>
              <a:gd name="connsiteX2383" fmla="*/ 628723 w 3875837"/>
              <a:gd name="connsiteY2383" fmla="*/ 1172929 h 3123248"/>
              <a:gd name="connsiteX2384" fmla="*/ 622700 w 3875837"/>
              <a:gd name="connsiteY2384" fmla="*/ 1175188 h 3123248"/>
              <a:gd name="connsiteX2385" fmla="*/ 610747 w 3875837"/>
              <a:gd name="connsiteY2385" fmla="*/ 1164271 h 3123248"/>
              <a:gd name="connsiteX2386" fmla="*/ 605289 w 3875837"/>
              <a:gd name="connsiteY2386" fmla="*/ 1165870 h 3123248"/>
              <a:gd name="connsiteX2387" fmla="*/ 588158 w 3875837"/>
              <a:gd name="connsiteY2387" fmla="*/ 1156459 h 3123248"/>
              <a:gd name="connsiteX2388" fmla="*/ 566230 w 3875837"/>
              <a:gd name="connsiteY2388" fmla="*/ 1149306 h 3123248"/>
              <a:gd name="connsiteX2389" fmla="*/ 544677 w 3875837"/>
              <a:gd name="connsiteY2389" fmla="*/ 1155706 h 3123248"/>
              <a:gd name="connsiteX2390" fmla="*/ 531312 w 3875837"/>
              <a:gd name="connsiteY2390" fmla="*/ 1150529 h 3123248"/>
              <a:gd name="connsiteX2391" fmla="*/ 506841 w 3875837"/>
              <a:gd name="connsiteY2391" fmla="*/ 1151753 h 3123248"/>
              <a:gd name="connsiteX2392" fmla="*/ 504582 w 3875837"/>
              <a:gd name="connsiteY2392" fmla="*/ 1151847 h 3123248"/>
              <a:gd name="connsiteX2393" fmla="*/ 464394 w 3875837"/>
              <a:gd name="connsiteY2393" fmla="*/ 1154482 h 3123248"/>
              <a:gd name="connsiteX2394" fmla="*/ 445570 w 3875837"/>
              <a:gd name="connsiteY2394" fmla="*/ 1175470 h 3123248"/>
              <a:gd name="connsiteX2395" fmla="*/ 422418 w 3875837"/>
              <a:gd name="connsiteY2395" fmla="*/ 1201541 h 3123248"/>
              <a:gd name="connsiteX2396" fmla="*/ 416959 w 3875837"/>
              <a:gd name="connsiteY2396" fmla="*/ 1263094 h 3123248"/>
              <a:gd name="connsiteX2397" fmla="*/ 437665 w 3875837"/>
              <a:gd name="connsiteY2397" fmla="*/ 1365211 h 3123248"/>
              <a:gd name="connsiteX2398" fmla="*/ 414795 w 3875837"/>
              <a:gd name="connsiteY2398" fmla="*/ 1318905 h 3123248"/>
              <a:gd name="connsiteX2399" fmla="*/ 319736 w 3875837"/>
              <a:gd name="connsiteY2399" fmla="*/ 1150718 h 3123248"/>
              <a:gd name="connsiteX2400" fmla="*/ 235689 w 3875837"/>
              <a:gd name="connsiteY2400" fmla="*/ 1104130 h 3123248"/>
              <a:gd name="connsiteX2401" fmla="*/ 208677 w 3875837"/>
              <a:gd name="connsiteY2401" fmla="*/ 1114294 h 3123248"/>
              <a:gd name="connsiteX2402" fmla="*/ 181101 w 3875837"/>
              <a:gd name="connsiteY2402" fmla="*/ 1100647 h 3123248"/>
              <a:gd name="connsiteX2403" fmla="*/ 141478 w 3875837"/>
              <a:gd name="connsiteY2403" fmla="*/ 1095377 h 3123248"/>
              <a:gd name="connsiteX2404" fmla="*/ 134136 w 3875837"/>
              <a:gd name="connsiteY2404" fmla="*/ 1095377 h 3123248"/>
              <a:gd name="connsiteX2405" fmla="*/ 119924 w 3875837"/>
              <a:gd name="connsiteY2405" fmla="*/ 1161729 h 3123248"/>
              <a:gd name="connsiteX2406" fmla="*/ 113807 w 3875837"/>
              <a:gd name="connsiteY2406" fmla="*/ 1156082 h 3123248"/>
              <a:gd name="connsiteX2407" fmla="*/ 59877 w 3875837"/>
              <a:gd name="connsiteY2407" fmla="*/ 1156176 h 3123248"/>
              <a:gd name="connsiteX2408" fmla="*/ 54794 w 3875837"/>
              <a:gd name="connsiteY2408" fmla="*/ 1160318 h 3123248"/>
              <a:gd name="connsiteX2409" fmla="*/ 47171 w 3875837"/>
              <a:gd name="connsiteY2409" fmla="*/ 1187423 h 3123248"/>
              <a:gd name="connsiteX2410" fmla="*/ 50842 w 3875837"/>
              <a:gd name="connsiteY2410" fmla="*/ 1194106 h 3123248"/>
              <a:gd name="connsiteX2411" fmla="*/ 24489 w 3875837"/>
              <a:gd name="connsiteY2411" fmla="*/ 1186764 h 3123248"/>
              <a:gd name="connsiteX2412" fmla="*/ 17618 w 3875837"/>
              <a:gd name="connsiteY2412" fmla="*/ 1191000 h 3123248"/>
              <a:gd name="connsiteX2413" fmla="*/ 1336 w 3875837"/>
              <a:gd name="connsiteY2413" fmla="*/ 1213212 h 3123248"/>
              <a:gd name="connsiteX2414" fmla="*/ 15360 w 3875837"/>
              <a:gd name="connsiteY2414" fmla="*/ 1251893 h 3123248"/>
              <a:gd name="connsiteX2415" fmla="*/ 87077 w 3875837"/>
              <a:gd name="connsiteY2415" fmla="*/ 1307800 h 3123248"/>
              <a:gd name="connsiteX2416" fmla="*/ 164630 w 3875837"/>
              <a:gd name="connsiteY2416" fmla="*/ 1360788 h 3123248"/>
              <a:gd name="connsiteX2417" fmla="*/ 326136 w 3875837"/>
              <a:gd name="connsiteY2417" fmla="*/ 1445211 h 3123248"/>
              <a:gd name="connsiteX2418" fmla="*/ 433524 w 3875837"/>
              <a:gd name="connsiteY2418" fmla="*/ 1512882 h 3123248"/>
              <a:gd name="connsiteX2419" fmla="*/ 521712 w 3875837"/>
              <a:gd name="connsiteY2419" fmla="*/ 1582717 h 3123248"/>
              <a:gd name="connsiteX2420" fmla="*/ 532512 w 3875837"/>
              <a:gd name="connsiteY2420" fmla="*/ 1594328 h 3123248"/>
              <a:gd name="connsiteX2421" fmla="*/ 537650 w 3875837"/>
              <a:gd name="connsiteY2421" fmla="*/ 1595929 h 3123248"/>
              <a:gd name="connsiteX2422" fmla="*/ 624959 w 3875837"/>
              <a:gd name="connsiteY2422" fmla="*/ 1703752 h 3123248"/>
              <a:gd name="connsiteX2423" fmla="*/ 691311 w 3875837"/>
              <a:gd name="connsiteY2423" fmla="*/ 1781281 h 3123248"/>
              <a:gd name="connsiteX2424" fmla="*/ 731010 w 3875837"/>
              <a:gd name="connsiteY2424" fmla="*/ 1823404 h 3123248"/>
              <a:gd name="connsiteX2425" fmla="*/ 709794 w 3875837"/>
              <a:gd name="connsiteY2425" fmla="*/ 1806151 h 3123248"/>
              <a:gd name="connsiteX2426" fmla="*/ 627218 w 3875837"/>
              <a:gd name="connsiteY2426" fmla="*/ 1734528 h 3123248"/>
              <a:gd name="connsiteX2427" fmla="*/ 549571 w 3875837"/>
              <a:gd name="connsiteY2427" fmla="*/ 1659799 h 3123248"/>
              <a:gd name="connsiteX2428" fmla="*/ 487641 w 3875837"/>
              <a:gd name="connsiteY2428" fmla="*/ 1594199 h 3123248"/>
              <a:gd name="connsiteX2429" fmla="*/ 402277 w 3875837"/>
              <a:gd name="connsiteY2429" fmla="*/ 1589493 h 3123248"/>
              <a:gd name="connsiteX2430" fmla="*/ 403312 w 3875837"/>
              <a:gd name="connsiteY2430" fmla="*/ 1600411 h 3123248"/>
              <a:gd name="connsiteX2431" fmla="*/ 398230 w 3875837"/>
              <a:gd name="connsiteY2431" fmla="*/ 1596552 h 3123248"/>
              <a:gd name="connsiteX2432" fmla="*/ 352112 w 3875837"/>
              <a:gd name="connsiteY2432" fmla="*/ 1578387 h 3123248"/>
              <a:gd name="connsiteX2433" fmla="*/ 349383 w 3875837"/>
              <a:gd name="connsiteY2433" fmla="*/ 1584787 h 3123248"/>
              <a:gd name="connsiteX2434" fmla="*/ 347971 w 3875837"/>
              <a:gd name="connsiteY2434" fmla="*/ 1602104 h 3123248"/>
              <a:gd name="connsiteX2435" fmla="*/ 323124 w 3875837"/>
              <a:gd name="connsiteY2435" fmla="*/ 1586764 h 3123248"/>
              <a:gd name="connsiteX2436" fmla="*/ 281335 w 3875837"/>
              <a:gd name="connsiteY2436" fmla="*/ 1564834 h 3123248"/>
              <a:gd name="connsiteX2437" fmla="*/ 253100 w 3875837"/>
              <a:gd name="connsiteY2437" fmla="*/ 1558623 h 3123248"/>
              <a:gd name="connsiteX2438" fmla="*/ 246136 w 3875837"/>
              <a:gd name="connsiteY2438" fmla="*/ 1564740 h 3123248"/>
              <a:gd name="connsiteX2439" fmla="*/ 226936 w 3875837"/>
              <a:gd name="connsiteY2439" fmla="*/ 1582717 h 3123248"/>
              <a:gd name="connsiteX2440" fmla="*/ 225525 w 3875837"/>
              <a:gd name="connsiteY2440" fmla="*/ 1589211 h 3123248"/>
              <a:gd name="connsiteX2441" fmla="*/ 233148 w 3875837"/>
              <a:gd name="connsiteY2441" fmla="*/ 1602200 h 3123248"/>
              <a:gd name="connsiteX2442" fmla="*/ 181290 w 3875837"/>
              <a:gd name="connsiteY2442" fmla="*/ 1598340 h 3123248"/>
              <a:gd name="connsiteX2443" fmla="*/ 180442 w 3875837"/>
              <a:gd name="connsiteY2443" fmla="*/ 1603610 h 3123248"/>
              <a:gd name="connsiteX2444" fmla="*/ 170654 w 3875837"/>
              <a:gd name="connsiteY2444" fmla="*/ 1610293 h 3123248"/>
              <a:gd name="connsiteX2445" fmla="*/ 146936 w 3875837"/>
              <a:gd name="connsiteY2445" fmla="*/ 1611046 h 3123248"/>
              <a:gd name="connsiteX2446" fmla="*/ 134042 w 3875837"/>
              <a:gd name="connsiteY2446" fmla="*/ 1619421 h 3123248"/>
              <a:gd name="connsiteX2447" fmla="*/ 113149 w 3875837"/>
              <a:gd name="connsiteY2447" fmla="*/ 1634857 h 3123248"/>
              <a:gd name="connsiteX2448" fmla="*/ 95454 w 3875837"/>
              <a:gd name="connsiteY2448" fmla="*/ 1640599 h 3123248"/>
              <a:gd name="connsiteX2449" fmla="*/ 89336 w 3875837"/>
              <a:gd name="connsiteY2449" fmla="*/ 1680034 h 3123248"/>
              <a:gd name="connsiteX2450" fmla="*/ 104678 w 3875837"/>
              <a:gd name="connsiteY2450" fmla="*/ 1686810 h 3123248"/>
              <a:gd name="connsiteX2451" fmla="*/ 157571 w 3875837"/>
              <a:gd name="connsiteY2451" fmla="*/ 1715798 h 3123248"/>
              <a:gd name="connsiteX2452" fmla="*/ 224771 w 3875837"/>
              <a:gd name="connsiteY2452" fmla="*/ 1753445 h 3123248"/>
              <a:gd name="connsiteX2453" fmla="*/ 343077 w 3875837"/>
              <a:gd name="connsiteY2453" fmla="*/ 1804834 h 3123248"/>
              <a:gd name="connsiteX2454" fmla="*/ 489336 w 3875837"/>
              <a:gd name="connsiteY2454" fmla="*/ 1840410 h 3123248"/>
              <a:gd name="connsiteX2455" fmla="*/ 646418 w 3875837"/>
              <a:gd name="connsiteY2455" fmla="*/ 1861586 h 3123248"/>
              <a:gd name="connsiteX2456" fmla="*/ 790418 w 3875837"/>
              <a:gd name="connsiteY2456" fmla="*/ 1889350 h 3123248"/>
              <a:gd name="connsiteX2457" fmla="*/ 797100 w 3875837"/>
              <a:gd name="connsiteY2457" fmla="*/ 1886210 h 3123248"/>
              <a:gd name="connsiteX2458" fmla="*/ 796994 w 3875837"/>
              <a:gd name="connsiteY2458" fmla="*/ 1884225 h 3123248"/>
              <a:gd name="connsiteX2459" fmla="*/ 902229 w 3875837"/>
              <a:gd name="connsiteY2459" fmla="*/ 1968975 h 3123248"/>
              <a:gd name="connsiteX2460" fmla="*/ 1053287 w 3875837"/>
              <a:gd name="connsiteY2460" fmla="*/ 2069681 h 3123248"/>
              <a:gd name="connsiteX2461" fmla="*/ 1218616 w 3875837"/>
              <a:gd name="connsiteY2461" fmla="*/ 2171763 h 3123248"/>
              <a:gd name="connsiteX2462" fmla="*/ 1282557 w 3875837"/>
              <a:gd name="connsiteY2462" fmla="*/ 2207073 h 3123248"/>
              <a:gd name="connsiteX2463" fmla="*/ 1262287 w 3875837"/>
              <a:gd name="connsiteY2463" fmla="*/ 2202139 h 3123248"/>
              <a:gd name="connsiteX2464" fmla="*/ 1185712 w 3875837"/>
              <a:gd name="connsiteY2464" fmla="*/ 2175657 h 3123248"/>
              <a:gd name="connsiteX2465" fmla="*/ 1043782 w 3875837"/>
              <a:gd name="connsiteY2465" fmla="*/ 2082010 h 3123248"/>
              <a:gd name="connsiteX2466" fmla="*/ 944299 w 3875837"/>
              <a:gd name="connsiteY2466" fmla="*/ 2029492 h 3123248"/>
              <a:gd name="connsiteX2467" fmla="*/ 916535 w 3875837"/>
              <a:gd name="connsiteY2467" fmla="*/ 2043610 h 3123248"/>
              <a:gd name="connsiteX2468" fmla="*/ 833618 w 3875837"/>
              <a:gd name="connsiteY2468" fmla="*/ 2046528 h 3123248"/>
              <a:gd name="connsiteX2469" fmla="*/ 790794 w 3875837"/>
              <a:gd name="connsiteY2469" fmla="*/ 2049915 h 3123248"/>
              <a:gd name="connsiteX2470" fmla="*/ 790888 w 3875837"/>
              <a:gd name="connsiteY2470" fmla="*/ 2056504 h 3123248"/>
              <a:gd name="connsiteX2471" fmla="*/ 792582 w 3875837"/>
              <a:gd name="connsiteY2471" fmla="*/ 2058575 h 3123248"/>
              <a:gd name="connsiteX2472" fmla="*/ 773853 w 3875837"/>
              <a:gd name="connsiteY2472" fmla="*/ 2055468 h 3123248"/>
              <a:gd name="connsiteX2473" fmla="*/ 754653 w 3875837"/>
              <a:gd name="connsiteY2473" fmla="*/ 2069021 h 3123248"/>
              <a:gd name="connsiteX2474" fmla="*/ 755030 w 3875837"/>
              <a:gd name="connsiteY2474" fmla="*/ 2073634 h 3123248"/>
              <a:gd name="connsiteX2475" fmla="*/ 751359 w 3875837"/>
              <a:gd name="connsiteY2475" fmla="*/ 2074574 h 3123248"/>
              <a:gd name="connsiteX2476" fmla="*/ 734888 w 3875837"/>
              <a:gd name="connsiteY2476" fmla="*/ 2085115 h 3123248"/>
              <a:gd name="connsiteX2477" fmla="*/ 733852 w 3875837"/>
              <a:gd name="connsiteY2477" fmla="*/ 2088880 h 3123248"/>
              <a:gd name="connsiteX2478" fmla="*/ 710417 w 3875837"/>
              <a:gd name="connsiteY2478" fmla="*/ 2079468 h 3123248"/>
              <a:gd name="connsiteX2479" fmla="*/ 682089 w 3875837"/>
              <a:gd name="connsiteY2479" fmla="*/ 2080409 h 3123248"/>
              <a:gd name="connsiteX2480" fmla="*/ 676912 w 3875837"/>
              <a:gd name="connsiteY2480" fmla="*/ 2090669 h 3123248"/>
              <a:gd name="connsiteX2481" fmla="*/ 662418 w 3875837"/>
              <a:gd name="connsiteY2481" fmla="*/ 2095186 h 3123248"/>
              <a:gd name="connsiteX2482" fmla="*/ 623170 w 3875837"/>
              <a:gd name="connsiteY2482" fmla="*/ 2105257 h 3123248"/>
              <a:gd name="connsiteX2483" fmla="*/ 622230 w 3875837"/>
              <a:gd name="connsiteY2483" fmla="*/ 2112127 h 3123248"/>
              <a:gd name="connsiteX2484" fmla="*/ 623547 w 3875837"/>
              <a:gd name="connsiteY2484" fmla="*/ 2114574 h 3123248"/>
              <a:gd name="connsiteX2485" fmla="*/ 579689 w 3875837"/>
              <a:gd name="connsiteY2485" fmla="*/ 2148739 h 3123248"/>
              <a:gd name="connsiteX2486" fmla="*/ 589947 w 3875837"/>
              <a:gd name="connsiteY2486" fmla="*/ 2159093 h 3123248"/>
              <a:gd name="connsiteX2487" fmla="*/ 555312 w 3875837"/>
              <a:gd name="connsiteY2487" fmla="*/ 2169351 h 3123248"/>
              <a:gd name="connsiteX2488" fmla="*/ 557853 w 3875837"/>
              <a:gd name="connsiteY2488" fmla="*/ 2187892 h 3123248"/>
              <a:gd name="connsiteX2489" fmla="*/ 560772 w 3875837"/>
              <a:gd name="connsiteY2489" fmla="*/ 2189397 h 3123248"/>
              <a:gd name="connsiteX2490" fmla="*/ 556912 w 3875837"/>
              <a:gd name="connsiteY2490" fmla="*/ 2189680 h 3123248"/>
              <a:gd name="connsiteX2491" fmla="*/ 530748 w 3875837"/>
              <a:gd name="connsiteY2491" fmla="*/ 2200880 h 3123248"/>
              <a:gd name="connsiteX2492" fmla="*/ 505054 w 3875837"/>
              <a:gd name="connsiteY2492" fmla="*/ 2224221 h 3123248"/>
              <a:gd name="connsiteX2493" fmla="*/ 506277 w 3875837"/>
              <a:gd name="connsiteY2493" fmla="*/ 2230809 h 3123248"/>
              <a:gd name="connsiteX2494" fmla="*/ 474560 w 3875837"/>
              <a:gd name="connsiteY2494" fmla="*/ 2240692 h 3123248"/>
              <a:gd name="connsiteX2495" fmla="*/ 471265 w 3875837"/>
              <a:gd name="connsiteY2495" fmla="*/ 2253868 h 3123248"/>
              <a:gd name="connsiteX2496" fmla="*/ 439830 w 3875837"/>
              <a:gd name="connsiteY2496" fmla="*/ 2299986 h 3123248"/>
              <a:gd name="connsiteX2497" fmla="*/ 442465 w 3875837"/>
              <a:gd name="connsiteY2497" fmla="*/ 2306386 h 3123248"/>
              <a:gd name="connsiteX2498" fmla="*/ 621477 w 3875837"/>
              <a:gd name="connsiteY2498" fmla="*/ 2344692 h 3123248"/>
              <a:gd name="connsiteX2499" fmla="*/ 730088 w 3875837"/>
              <a:gd name="connsiteY2499" fmla="*/ 2341116 h 3123248"/>
              <a:gd name="connsiteX2500" fmla="*/ 849147 w 3875837"/>
              <a:gd name="connsiteY2500" fmla="*/ 2318809 h 3123248"/>
              <a:gd name="connsiteX2501" fmla="*/ 939688 w 3875837"/>
              <a:gd name="connsiteY2501" fmla="*/ 2289256 h 3123248"/>
              <a:gd name="connsiteX2502" fmla="*/ 1075593 w 3875837"/>
              <a:gd name="connsiteY2502" fmla="*/ 2237868 h 3123248"/>
              <a:gd name="connsiteX2503" fmla="*/ 1217522 w 3875837"/>
              <a:gd name="connsiteY2503" fmla="*/ 2235138 h 3123248"/>
              <a:gd name="connsiteX2504" fmla="*/ 1277781 w 3875837"/>
              <a:gd name="connsiteY2504" fmla="*/ 2237269 h 3123248"/>
              <a:gd name="connsiteX2505" fmla="*/ 1337233 w 3875837"/>
              <a:gd name="connsiteY2505" fmla="*/ 2234976 h 3123248"/>
              <a:gd name="connsiteX2506" fmla="*/ 1391075 w 3875837"/>
              <a:gd name="connsiteY2506" fmla="*/ 2260928 h 3123248"/>
              <a:gd name="connsiteX2507" fmla="*/ 1719921 w 3875837"/>
              <a:gd name="connsiteY2507" fmla="*/ 2372598 h 3123248"/>
              <a:gd name="connsiteX2508" fmla="*/ 1811859 w 3875837"/>
              <a:gd name="connsiteY2508" fmla="*/ 2391619 h 3123248"/>
              <a:gd name="connsiteX2509" fmla="*/ 1761156 w 3875837"/>
              <a:gd name="connsiteY2509" fmla="*/ 2385797 h 3123248"/>
              <a:gd name="connsiteX2510" fmla="*/ 1694886 w 3875837"/>
              <a:gd name="connsiteY2510" fmla="*/ 2380363 h 3123248"/>
              <a:gd name="connsiteX2511" fmla="*/ 1576488 w 3875837"/>
              <a:gd name="connsiteY2511" fmla="*/ 2357775 h 3123248"/>
              <a:gd name="connsiteX2512" fmla="*/ 1470040 w 3875837"/>
              <a:gd name="connsiteY2512" fmla="*/ 2341963 h 3123248"/>
              <a:gd name="connsiteX2513" fmla="*/ 1380157 w 3875837"/>
              <a:gd name="connsiteY2513" fmla="*/ 2347797 h 3123248"/>
              <a:gd name="connsiteX2514" fmla="*/ 1311169 w 3875837"/>
              <a:gd name="connsiteY2514" fmla="*/ 2390998 h 3123248"/>
              <a:gd name="connsiteX2515" fmla="*/ 1264769 w 3875837"/>
              <a:gd name="connsiteY2515" fmla="*/ 2418009 h 3123248"/>
              <a:gd name="connsiteX2516" fmla="*/ 1264017 w 3875837"/>
              <a:gd name="connsiteY2516" fmla="*/ 2425069 h 3123248"/>
              <a:gd name="connsiteX2517" fmla="*/ 1277947 w 3875837"/>
              <a:gd name="connsiteY2517" fmla="*/ 2441445 h 3123248"/>
              <a:gd name="connsiteX2518" fmla="*/ 1247264 w 3875837"/>
              <a:gd name="connsiteY2518" fmla="*/ 2451797 h 3123248"/>
              <a:gd name="connsiteX2519" fmla="*/ 1248111 w 3875837"/>
              <a:gd name="connsiteY2519" fmla="*/ 2493868 h 3123248"/>
              <a:gd name="connsiteX2520" fmla="*/ 1200111 w 3875837"/>
              <a:gd name="connsiteY2520" fmla="*/ 2498668 h 3123248"/>
              <a:gd name="connsiteX2521" fmla="*/ 1170371 w 3875837"/>
              <a:gd name="connsiteY2521" fmla="*/ 2558715 h 3123248"/>
              <a:gd name="connsiteX2522" fmla="*/ 1183546 w 3875837"/>
              <a:gd name="connsiteY2522" fmla="*/ 2582621 h 3123248"/>
              <a:gd name="connsiteX2523" fmla="*/ 1168300 w 3875837"/>
              <a:gd name="connsiteY2523" fmla="*/ 2603233 h 3123248"/>
              <a:gd name="connsiteX2524" fmla="*/ 1183640 w 3875837"/>
              <a:gd name="connsiteY2524" fmla="*/ 2624786 h 3123248"/>
              <a:gd name="connsiteX2525" fmla="*/ 1153052 w 3875837"/>
              <a:gd name="connsiteY2525" fmla="*/ 2641350 h 3123248"/>
              <a:gd name="connsiteX2526" fmla="*/ 1153899 w 3875837"/>
              <a:gd name="connsiteY2526" fmla="*/ 2655093 h 3123248"/>
              <a:gd name="connsiteX2527" fmla="*/ 1157382 w 3875837"/>
              <a:gd name="connsiteY2527" fmla="*/ 2667797 h 3123248"/>
              <a:gd name="connsiteX2528" fmla="*/ 1156440 w 3875837"/>
              <a:gd name="connsiteY2528" fmla="*/ 2676173 h 3123248"/>
              <a:gd name="connsiteX2529" fmla="*/ 1177146 w 3875837"/>
              <a:gd name="connsiteY2529" fmla="*/ 2691233 h 3123248"/>
              <a:gd name="connsiteX2530" fmla="*/ 1166229 w 3875837"/>
              <a:gd name="connsiteY2530" fmla="*/ 2701209 h 3123248"/>
              <a:gd name="connsiteX2531" fmla="*/ 1162840 w 3875837"/>
              <a:gd name="connsiteY2531" fmla="*/ 2710527 h 3123248"/>
              <a:gd name="connsiteX2532" fmla="*/ 1154370 w 3875837"/>
              <a:gd name="connsiteY2532" fmla="*/ 2721726 h 3123248"/>
              <a:gd name="connsiteX2533" fmla="*/ 1154935 w 3875837"/>
              <a:gd name="connsiteY2533" fmla="*/ 2738386 h 3123248"/>
              <a:gd name="connsiteX2534" fmla="*/ 1171216 w 3875837"/>
              <a:gd name="connsiteY2534" fmla="*/ 2748645 h 3123248"/>
              <a:gd name="connsiteX2535" fmla="*/ 1155029 w 3875837"/>
              <a:gd name="connsiteY2535" fmla="*/ 2763233 h 3123248"/>
              <a:gd name="connsiteX2536" fmla="*/ 1142887 w 3875837"/>
              <a:gd name="connsiteY2536" fmla="*/ 2823749 h 3123248"/>
              <a:gd name="connsiteX2537" fmla="*/ 1157194 w 3875837"/>
              <a:gd name="connsiteY2537" fmla="*/ 2832785 h 3123248"/>
              <a:gd name="connsiteX2538" fmla="*/ 1154558 w 3875837"/>
              <a:gd name="connsiteY2538" fmla="*/ 2843421 h 3123248"/>
              <a:gd name="connsiteX2539" fmla="*/ 1155875 w 3875837"/>
              <a:gd name="connsiteY2539" fmla="*/ 2850951 h 3123248"/>
              <a:gd name="connsiteX2540" fmla="*/ 1184017 w 3875837"/>
              <a:gd name="connsiteY2540" fmla="*/ 2862903 h 3123248"/>
              <a:gd name="connsiteX2541" fmla="*/ 1275405 w 3875837"/>
              <a:gd name="connsiteY2541" fmla="*/ 2840973 h 3123248"/>
              <a:gd name="connsiteX2542" fmla="*/ 1368110 w 3875837"/>
              <a:gd name="connsiteY2542" fmla="*/ 2791562 h 3123248"/>
              <a:gd name="connsiteX2543" fmla="*/ 1426182 w 3875837"/>
              <a:gd name="connsiteY2543" fmla="*/ 2738856 h 3123248"/>
              <a:gd name="connsiteX2544" fmla="*/ 1512299 w 3875837"/>
              <a:gd name="connsiteY2544" fmla="*/ 2678056 h 3123248"/>
              <a:gd name="connsiteX2545" fmla="*/ 1675216 w 3875837"/>
              <a:gd name="connsiteY2545" fmla="*/ 2556456 h 3123248"/>
              <a:gd name="connsiteX2546" fmla="*/ 1853946 w 3875837"/>
              <a:gd name="connsiteY2546" fmla="*/ 2468362 h 3123248"/>
              <a:gd name="connsiteX2547" fmla="*/ 2000580 w 3875837"/>
              <a:gd name="connsiteY2547" fmla="*/ 2422904 h 3123248"/>
              <a:gd name="connsiteX2548" fmla="*/ 2003725 w 3875837"/>
              <a:gd name="connsiteY2548" fmla="*/ 2422463 h 3123248"/>
              <a:gd name="connsiteX2549" fmla="*/ 2062602 w 3875837"/>
              <a:gd name="connsiteY2549" fmla="*/ 2430057 h 3123248"/>
              <a:gd name="connsiteX2550" fmla="*/ 2410744 w 3875837"/>
              <a:gd name="connsiteY2550" fmla="*/ 2439092 h 3123248"/>
              <a:gd name="connsiteX2551" fmla="*/ 2754367 w 3875837"/>
              <a:gd name="connsiteY2551" fmla="*/ 2410104 h 3123248"/>
              <a:gd name="connsiteX2552" fmla="*/ 2797074 w 3875837"/>
              <a:gd name="connsiteY2552" fmla="*/ 2404881 h 3123248"/>
              <a:gd name="connsiteX2553" fmla="*/ 2966546 w 3875837"/>
              <a:gd name="connsiteY2553" fmla="*/ 2629597 h 3123248"/>
              <a:gd name="connsiteX2554" fmla="*/ 3156554 w 3875837"/>
              <a:gd name="connsiteY2554" fmla="*/ 2841232 h 3123248"/>
              <a:gd name="connsiteX2555" fmla="*/ 3269530 w 3875837"/>
              <a:gd name="connsiteY2555" fmla="*/ 2948313 h 3123248"/>
              <a:gd name="connsiteX2556" fmla="*/ 3202389 w 3875837"/>
              <a:gd name="connsiteY2556" fmla="*/ 2895232 h 3123248"/>
              <a:gd name="connsiteX2557" fmla="*/ 3114930 w 3875837"/>
              <a:gd name="connsiteY2557" fmla="*/ 2830526 h 3123248"/>
              <a:gd name="connsiteX2558" fmla="*/ 2969613 w 3875837"/>
              <a:gd name="connsiteY2558" fmla="*/ 2697068 h 3123248"/>
              <a:gd name="connsiteX2559" fmla="*/ 2835119 w 3875837"/>
              <a:gd name="connsiteY2559" fmla="*/ 2583279 h 3123248"/>
              <a:gd name="connsiteX2560" fmla="*/ 2704955 w 3875837"/>
              <a:gd name="connsiteY2560" fmla="*/ 2513915 h 3123248"/>
              <a:gd name="connsiteX2561" fmla="*/ 2571685 w 3875837"/>
              <a:gd name="connsiteY2561" fmla="*/ 2514574 h 3123248"/>
              <a:gd name="connsiteX2562" fmla="*/ 2483778 w 3875837"/>
              <a:gd name="connsiteY2562" fmla="*/ 2512126 h 3123248"/>
              <a:gd name="connsiteX2563" fmla="*/ 2476719 w 3875837"/>
              <a:gd name="connsiteY2563" fmla="*/ 2521257 h 3123248"/>
              <a:gd name="connsiteX2564" fmla="*/ 2481990 w 3875837"/>
              <a:gd name="connsiteY2564" fmla="*/ 2555986 h 3123248"/>
              <a:gd name="connsiteX2565" fmla="*/ 2430414 w 3875837"/>
              <a:gd name="connsiteY2565" fmla="*/ 2543938 h 3123248"/>
              <a:gd name="connsiteX2566" fmla="*/ 2395401 w 3875837"/>
              <a:gd name="connsiteY2566" fmla="*/ 2603138 h 3123248"/>
              <a:gd name="connsiteX2567" fmla="*/ 2324439 w 3875837"/>
              <a:gd name="connsiteY2567" fmla="*/ 2568409 h 3123248"/>
              <a:gd name="connsiteX2568" fmla="*/ 2231356 w 3875837"/>
              <a:gd name="connsiteY2568" fmla="*/ 2626386 h 3123248"/>
              <a:gd name="connsiteX2569" fmla="*/ 2229097 w 3875837"/>
              <a:gd name="connsiteY2569" fmla="*/ 2671091 h 3123248"/>
              <a:gd name="connsiteX2570" fmla="*/ 2190132 w 3875837"/>
              <a:gd name="connsiteY2570" fmla="*/ 2686621 h 3123248"/>
              <a:gd name="connsiteX2571" fmla="*/ 2192955 w 3875837"/>
              <a:gd name="connsiteY2571" fmla="*/ 2729820 h 3123248"/>
              <a:gd name="connsiteX2572" fmla="*/ 2136203 w 3875837"/>
              <a:gd name="connsiteY2572" fmla="*/ 2726526 h 3123248"/>
              <a:gd name="connsiteX2573" fmla="*/ 2125568 w 3875837"/>
              <a:gd name="connsiteY2573" fmla="*/ 2746480 h 3123248"/>
              <a:gd name="connsiteX2574" fmla="*/ 2119450 w 3875837"/>
              <a:gd name="connsiteY2574" fmla="*/ 2767185 h 3123248"/>
              <a:gd name="connsiteX2575" fmla="*/ 2110885 w 3875837"/>
              <a:gd name="connsiteY2575" fmla="*/ 2778103 h 3123248"/>
              <a:gd name="connsiteX2576" fmla="*/ 2126602 w 3875837"/>
              <a:gd name="connsiteY2576" fmla="*/ 2816880 h 3123248"/>
              <a:gd name="connsiteX2577" fmla="*/ 2102791 w 3875837"/>
              <a:gd name="connsiteY2577" fmla="*/ 2821208 h 3123248"/>
              <a:gd name="connsiteX2578" fmla="*/ 2090084 w 3875837"/>
              <a:gd name="connsiteY2578" fmla="*/ 2831279 h 3123248"/>
              <a:gd name="connsiteX2579" fmla="*/ 2068720 w 3875837"/>
              <a:gd name="connsiteY2579" fmla="*/ 2839561 h 3123248"/>
              <a:gd name="connsiteX2580" fmla="*/ 2055168 w 3875837"/>
              <a:gd name="connsiteY2580" fmla="*/ 2863278 h 3123248"/>
              <a:gd name="connsiteX2581" fmla="*/ 2069003 w 3875837"/>
              <a:gd name="connsiteY2581" fmla="*/ 2891608 h 3123248"/>
              <a:gd name="connsiteX2582" fmla="*/ 2033803 w 3875837"/>
              <a:gd name="connsiteY2582" fmla="*/ 2897915 h 3123248"/>
              <a:gd name="connsiteX2583" fmla="*/ 1964627 w 3875837"/>
              <a:gd name="connsiteY2583" fmla="*/ 2971702 h 3123248"/>
              <a:gd name="connsiteX2584" fmla="*/ 1976768 w 3875837"/>
              <a:gd name="connsiteY2584" fmla="*/ 2996549 h 3123248"/>
              <a:gd name="connsiteX2585" fmla="*/ 1963873 w 3875837"/>
              <a:gd name="connsiteY2585" fmla="*/ 3009067 h 3123248"/>
              <a:gd name="connsiteX2586" fmla="*/ 1959169 w 3875837"/>
              <a:gd name="connsiteY2586" fmla="*/ 3020643 h 3123248"/>
              <a:gd name="connsiteX2587" fmla="*/ 1988061 w 3875837"/>
              <a:gd name="connsiteY2587" fmla="*/ 3061491 h 3123248"/>
              <a:gd name="connsiteX2588" fmla="*/ 2134132 w 3875837"/>
              <a:gd name="connsiteY2588" fmla="*/ 3109773 h 3123248"/>
              <a:gd name="connsiteX2589" fmla="*/ 2305802 w 3875837"/>
              <a:gd name="connsiteY2589" fmla="*/ 3120974 h 3123248"/>
              <a:gd name="connsiteX2590" fmla="*/ 2432015 w 3875837"/>
              <a:gd name="connsiteY2590" fmla="*/ 3097726 h 3123248"/>
              <a:gd name="connsiteX2591" fmla="*/ 2604342 w 3875837"/>
              <a:gd name="connsiteY2591" fmla="*/ 3087278 h 3123248"/>
              <a:gd name="connsiteX2592" fmla="*/ 2935825 w 3875837"/>
              <a:gd name="connsiteY2592" fmla="*/ 3058480 h 3123248"/>
              <a:gd name="connsiteX2593" fmla="*/ 3260436 w 3875837"/>
              <a:gd name="connsiteY2593" fmla="*/ 3089914 h 3123248"/>
              <a:gd name="connsiteX2594" fmla="*/ 3382989 w 3875837"/>
              <a:gd name="connsiteY2594" fmla="*/ 3115902 h 3123248"/>
              <a:gd name="connsiteX2595" fmla="*/ 3406897 w 3875837"/>
              <a:gd name="connsiteY2595" fmla="*/ 3123248 h 3123248"/>
              <a:gd name="connsiteX2596" fmla="*/ 3439888 w 3875837"/>
              <a:gd name="connsiteY2596" fmla="*/ 3016999 h 3123248"/>
              <a:gd name="connsiteX2597" fmla="*/ 3400151 w 3875837"/>
              <a:gd name="connsiteY2597" fmla="*/ 2983759 h 3123248"/>
              <a:gd name="connsiteX2598" fmla="*/ 3397660 w 3875837"/>
              <a:gd name="connsiteY2598" fmla="*/ 2976879 h 3123248"/>
              <a:gd name="connsiteX2599" fmla="*/ 3377236 w 3875837"/>
              <a:gd name="connsiteY2599" fmla="*/ 2755138 h 3123248"/>
              <a:gd name="connsiteX2600" fmla="*/ 3413377 w 3875837"/>
              <a:gd name="connsiteY2600" fmla="*/ 2539608 h 3123248"/>
              <a:gd name="connsiteX2601" fmla="*/ 3500624 w 3875837"/>
              <a:gd name="connsiteY2601" fmla="*/ 2355892 h 3123248"/>
              <a:gd name="connsiteX2602" fmla="*/ 3571589 w 3875837"/>
              <a:gd name="connsiteY2602" fmla="*/ 2282762 h 3123248"/>
              <a:gd name="connsiteX2603" fmla="*/ 3671260 w 3875837"/>
              <a:gd name="connsiteY2603" fmla="*/ 2181115 h 3123248"/>
              <a:gd name="connsiteX2604" fmla="*/ 3705298 w 3875837"/>
              <a:gd name="connsiteY2604" fmla="*/ 2162229 h 3123248"/>
              <a:gd name="connsiteX2605" fmla="*/ 3716277 w 3875837"/>
              <a:gd name="connsiteY2605" fmla="*/ 2126871 h 3123248"/>
              <a:gd name="connsiteX2606" fmla="*/ 3701942 w 3875837"/>
              <a:gd name="connsiteY2606" fmla="*/ 2135845 h 3123248"/>
              <a:gd name="connsiteX2607" fmla="*/ 3720796 w 3875837"/>
              <a:gd name="connsiteY2607" fmla="*/ 2112317 h 3123248"/>
              <a:gd name="connsiteX2608" fmla="*/ 3742058 w 3875837"/>
              <a:gd name="connsiteY2608" fmla="*/ 2043841 h 3123248"/>
              <a:gd name="connsiteX2609" fmla="*/ 3734448 w 3875837"/>
              <a:gd name="connsiteY2609" fmla="*/ 2054951 h 3123248"/>
              <a:gd name="connsiteX2610" fmla="*/ 3709283 w 3875837"/>
              <a:gd name="connsiteY2610" fmla="*/ 2095469 h 3123248"/>
              <a:gd name="connsiteX2611" fmla="*/ 3639919 w 3875837"/>
              <a:gd name="connsiteY2611" fmla="*/ 2169915 h 3123248"/>
              <a:gd name="connsiteX2612" fmla="*/ 3562366 w 3875837"/>
              <a:gd name="connsiteY2612" fmla="*/ 2242574 h 3123248"/>
              <a:gd name="connsiteX2613" fmla="*/ 3485189 w 3875837"/>
              <a:gd name="connsiteY2613" fmla="*/ 2341115 h 3123248"/>
              <a:gd name="connsiteX2614" fmla="*/ 3523495 w 3875837"/>
              <a:gd name="connsiteY2614" fmla="*/ 2280692 h 3123248"/>
              <a:gd name="connsiteX2615" fmla="*/ 3618084 w 3875837"/>
              <a:gd name="connsiteY2615" fmla="*/ 2140928 h 3123248"/>
              <a:gd name="connsiteX2616" fmla="*/ 3605753 w 3875837"/>
              <a:gd name="connsiteY2616" fmla="*/ 2134246 h 3123248"/>
              <a:gd name="connsiteX2617" fmla="*/ 3491589 w 3875837"/>
              <a:gd name="connsiteY2617" fmla="*/ 2288221 h 3123248"/>
              <a:gd name="connsiteX2618" fmla="*/ 3430225 w 3875837"/>
              <a:gd name="connsiteY2618" fmla="*/ 2412080 h 3123248"/>
              <a:gd name="connsiteX2619" fmla="*/ 3430129 w 3875837"/>
              <a:gd name="connsiteY2619" fmla="*/ 2416222 h 3123248"/>
              <a:gd name="connsiteX2620" fmla="*/ 3413283 w 3875837"/>
              <a:gd name="connsiteY2620" fmla="*/ 2449162 h 3123248"/>
              <a:gd name="connsiteX2621" fmla="*/ 3461942 w 3875837"/>
              <a:gd name="connsiteY2621" fmla="*/ 2286339 h 3123248"/>
              <a:gd name="connsiteX2622" fmla="*/ 3450837 w 3875837"/>
              <a:gd name="connsiteY2622" fmla="*/ 2281915 h 3123248"/>
              <a:gd name="connsiteX2623" fmla="*/ 3356624 w 3875837"/>
              <a:gd name="connsiteY2623" fmla="*/ 2577350 h 3123248"/>
              <a:gd name="connsiteX2624" fmla="*/ 3354836 w 3875837"/>
              <a:gd name="connsiteY2624" fmla="*/ 2585726 h 3123248"/>
              <a:gd name="connsiteX2625" fmla="*/ 3353895 w 3875837"/>
              <a:gd name="connsiteY2625" fmla="*/ 2567750 h 3123248"/>
              <a:gd name="connsiteX2626" fmla="*/ 3342412 w 3875837"/>
              <a:gd name="connsiteY2626" fmla="*/ 2565210 h 3123248"/>
              <a:gd name="connsiteX2627" fmla="*/ 3325378 w 3875837"/>
              <a:gd name="connsiteY2627" fmla="*/ 2686715 h 3123248"/>
              <a:gd name="connsiteX2628" fmla="*/ 3323495 w 3875837"/>
              <a:gd name="connsiteY2628" fmla="*/ 2704785 h 3123248"/>
              <a:gd name="connsiteX2629" fmla="*/ 3331213 w 3875837"/>
              <a:gd name="connsiteY2629" fmla="*/ 2489914 h 3123248"/>
              <a:gd name="connsiteX2630" fmla="*/ 3319637 w 3875837"/>
              <a:gd name="connsiteY2630" fmla="*/ 2488315 h 3123248"/>
              <a:gd name="connsiteX2631" fmla="*/ 3302507 w 3875837"/>
              <a:gd name="connsiteY2631" fmla="*/ 2720126 h 3123248"/>
              <a:gd name="connsiteX2632" fmla="*/ 3312484 w 3875837"/>
              <a:gd name="connsiteY2632" fmla="*/ 2816033 h 3123248"/>
              <a:gd name="connsiteX2633" fmla="*/ 3275589 w 3875837"/>
              <a:gd name="connsiteY2633" fmla="*/ 2691045 h 3123248"/>
              <a:gd name="connsiteX2634" fmla="*/ 3244342 w 3875837"/>
              <a:gd name="connsiteY2634" fmla="*/ 2530386 h 3123248"/>
              <a:gd name="connsiteX2635" fmla="*/ 3231731 w 3875837"/>
              <a:gd name="connsiteY2635" fmla="*/ 2534338 h 3123248"/>
              <a:gd name="connsiteX2636" fmla="*/ 3272107 w 3875837"/>
              <a:gd name="connsiteY2636" fmla="*/ 2778291 h 3123248"/>
              <a:gd name="connsiteX2637" fmla="*/ 3221942 w 3875837"/>
              <a:gd name="connsiteY2637" fmla="*/ 2646809 h 3123248"/>
              <a:gd name="connsiteX2638" fmla="*/ 3163025 w 3875837"/>
              <a:gd name="connsiteY2638" fmla="*/ 2455374 h 3123248"/>
              <a:gd name="connsiteX2639" fmla="*/ 3151260 w 3875837"/>
              <a:gd name="connsiteY2639" fmla="*/ 2461491 h 3123248"/>
              <a:gd name="connsiteX2640" fmla="*/ 3207638 w 3875837"/>
              <a:gd name="connsiteY2640" fmla="*/ 2665915 h 3123248"/>
              <a:gd name="connsiteX2641" fmla="*/ 3235589 w 3875837"/>
              <a:gd name="connsiteY2641" fmla="*/ 2738573 h 3123248"/>
              <a:gd name="connsiteX2642" fmla="*/ 3184766 w 3875837"/>
              <a:gd name="connsiteY2642" fmla="*/ 2651139 h 3123248"/>
              <a:gd name="connsiteX2643" fmla="*/ 3120860 w 3875837"/>
              <a:gd name="connsiteY2643" fmla="*/ 2501867 h 3123248"/>
              <a:gd name="connsiteX2644" fmla="*/ 2935167 w 3875837"/>
              <a:gd name="connsiteY2644" fmla="*/ 2285963 h 3123248"/>
              <a:gd name="connsiteX2645" fmla="*/ 2980814 w 3875837"/>
              <a:gd name="connsiteY2645" fmla="*/ 2090292 h 3123248"/>
              <a:gd name="connsiteX2646" fmla="*/ 3052249 w 3875837"/>
              <a:gd name="connsiteY2646" fmla="*/ 2089539 h 3123248"/>
              <a:gd name="connsiteX2647" fmla="*/ 3069472 w 3875837"/>
              <a:gd name="connsiteY2647" fmla="*/ 2084081 h 3123248"/>
              <a:gd name="connsiteX2648" fmla="*/ 3096202 w 3875837"/>
              <a:gd name="connsiteY2648" fmla="*/ 2029210 h 3123248"/>
              <a:gd name="connsiteX2649" fmla="*/ 3096673 w 3875837"/>
              <a:gd name="connsiteY2649" fmla="*/ 2029493 h 3123248"/>
              <a:gd name="connsiteX2650" fmla="*/ 3112484 w 3875837"/>
              <a:gd name="connsiteY2650" fmla="*/ 2065257 h 3123248"/>
              <a:gd name="connsiteX2651" fmla="*/ 3133473 w 3875837"/>
              <a:gd name="connsiteY2651" fmla="*/ 2121539 h 3123248"/>
              <a:gd name="connsiteX2652" fmla="*/ 3152860 w 3875837"/>
              <a:gd name="connsiteY2652" fmla="*/ 2181681 h 3123248"/>
              <a:gd name="connsiteX2653" fmla="*/ 3163777 w 3875837"/>
              <a:gd name="connsiteY2653" fmla="*/ 2182245 h 3123248"/>
              <a:gd name="connsiteX2654" fmla="*/ 3100060 w 3875837"/>
              <a:gd name="connsiteY2654" fmla="*/ 1927845 h 3123248"/>
              <a:gd name="connsiteX2655" fmla="*/ 3119919 w 3875837"/>
              <a:gd name="connsiteY2655" fmla="*/ 1971140 h 3123248"/>
              <a:gd name="connsiteX2656" fmla="*/ 3137236 w 3875837"/>
              <a:gd name="connsiteY2656" fmla="*/ 1964551 h 3123248"/>
              <a:gd name="connsiteX2657" fmla="*/ 3136106 w 3875837"/>
              <a:gd name="connsiteY2657" fmla="*/ 1922293 h 3123248"/>
              <a:gd name="connsiteX2658" fmla="*/ 3120108 w 3875837"/>
              <a:gd name="connsiteY2658" fmla="*/ 1893588 h 3123248"/>
              <a:gd name="connsiteX2659" fmla="*/ 3149189 w 3875837"/>
              <a:gd name="connsiteY2659" fmla="*/ 1860175 h 3123248"/>
              <a:gd name="connsiteX2660" fmla="*/ 3189848 w 3875837"/>
              <a:gd name="connsiteY2660" fmla="*/ 1868362 h 3123248"/>
              <a:gd name="connsiteX2661" fmla="*/ 3194271 w 3875837"/>
              <a:gd name="connsiteY2661" fmla="*/ 1868739 h 3123248"/>
              <a:gd name="connsiteX2662" fmla="*/ 3200955 w 3875837"/>
              <a:gd name="connsiteY2662" fmla="*/ 1885869 h 3123248"/>
              <a:gd name="connsiteX2663" fmla="*/ 3211119 w 3875837"/>
              <a:gd name="connsiteY2663" fmla="*/ 1931893 h 3123248"/>
              <a:gd name="connsiteX2664" fmla="*/ 3220814 w 3875837"/>
              <a:gd name="connsiteY2664" fmla="*/ 1932740 h 3123248"/>
              <a:gd name="connsiteX2665" fmla="*/ 3225989 w 3875837"/>
              <a:gd name="connsiteY2665" fmla="*/ 1900457 h 3123248"/>
              <a:gd name="connsiteX2666" fmla="*/ 3213942 w 3875837"/>
              <a:gd name="connsiteY2666" fmla="*/ 1869775 h 3123248"/>
              <a:gd name="connsiteX2667" fmla="*/ 3221001 w 3875837"/>
              <a:gd name="connsiteY2667" fmla="*/ 1817822 h 3123248"/>
              <a:gd name="connsiteX2668" fmla="*/ 3254696 w 3875837"/>
              <a:gd name="connsiteY2668" fmla="*/ 1839093 h 3123248"/>
              <a:gd name="connsiteX2669" fmla="*/ 3272671 w 3875837"/>
              <a:gd name="connsiteY2669" fmla="*/ 1935376 h 3123248"/>
              <a:gd name="connsiteX2670" fmla="*/ 3288106 w 3875837"/>
              <a:gd name="connsiteY2670" fmla="*/ 1935186 h 3123248"/>
              <a:gd name="connsiteX2671" fmla="*/ 3277660 w 3875837"/>
              <a:gd name="connsiteY2671" fmla="*/ 1842763 h 3123248"/>
              <a:gd name="connsiteX2672" fmla="*/ 3339683 w 3875837"/>
              <a:gd name="connsiteY2672" fmla="*/ 1819611 h 3123248"/>
              <a:gd name="connsiteX2673" fmla="*/ 3355778 w 3875837"/>
              <a:gd name="connsiteY2673" fmla="*/ 1813963 h 3123248"/>
              <a:gd name="connsiteX2674" fmla="*/ 3492153 w 3875837"/>
              <a:gd name="connsiteY2674" fmla="*/ 1714292 h 3123248"/>
              <a:gd name="connsiteX2675" fmla="*/ 3611118 w 3875837"/>
              <a:gd name="connsiteY2675" fmla="*/ 1794104 h 3123248"/>
              <a:gd name="connsiteX2676" fmla="*/ 3622695 w 3875837"/>
              <a:gd name="connsiteY2676" fmla="*/ 1788174 h 3123248"/>
              <a:gd name="connsiteX2677" fmla="*/ 3620718 w 3875837"/>
              <a:gd name="connsiteY2677" fmla="*/ 1750057 h 3123248"/>
              <a:gd name="connsiteX2678" fmla="*/ 3693659 w 3875837"/>
              <a:gd name="connsiteY2678" fmla="*/ 1572458 h 3123248"/>
              <a:gd name="connsiteX2679" fmla="*/ 3742601 w 3875837"/>
              <a:gd name="connsiteY2679" fmla="*/ 1596458 h 3123248"/>
              <a:gd name="connsiteX2680" fmla="*/ 3774883 w 3875837"/>
              <a:gd name="connsiteY2680" fmla="*/ 1642952 h 3123248"/>
              <a:gd name="connsiteX2681" fmla="*/ 3736576 w 3875837"/>
              <a:gd name="connsiteY2681" fmla="*/ 1774528 h 3123248"/>
              <a:gd name="connsiteX2682" fmla="*/ 3747494 w 3875837"/>
              <a:gd name="connsiteY2682" fmla="*/ 1777540 h 3123248"/>
              <a:gd name="connsiteX2683" fmla="*/ 3784577 w 3875837"/>
              <a:gd name="connsiteY2683" fmla="*/ 1683422 h 3123248"/>
              <a:gd name="connsiteX2684" fmla="*/ 3786177 w 3875837"/>
              <a:gd name="connsiteY2684" fmla="*/ 1680223 h 3123248"/>
              <a:gd name="connsiteX2685" fmla="*/ 3786365 w 3875837"/>
              <a:gd name="connsiteY2685" fmla="*/ 1676458 h 3123248"/>
              <a:gd name="connsiteX2686" fmla="*/ 3803118 w 3875837"/>
              <a:gd name="connsiteY2686" fmla="*/ 1601164 h 3123248"/>
              <a:gd name="connsiteX2687" fmla="*/ 3853399 w 3875837"/>
              <a:gd name="connsiteY2687" fmla="*/ 1622195 h 3123248"/>
              <a:gd name="connsiteX2688" fmla="*/ 3866643 w 3875837"/>
              <a:gd name="connsiteY2688" fmla="*/ 1642606 h 3123248"/>
              <a:gd name="connsiteX2689" fmla="*/ 3875837 w 3875837"/>
              <a:gd name="connsiteY2689" fmla="*/ 1612998 h 3123248"/>
              <a:gd name="connsiteX2690" fmla="*/ 3875302 w 3875837"/>
              <a:gd name="connsiteY2690" fmla="*/ 1611979 h 3123248"/>
              <a:gd name="connsiteX2691" fmla="*/ 3798317 w 3875837"/>
              <a:gd name="connsiteY2691" fmla="*/ 1549775 h 3123248"/>
              <a:gd name="connsiteX2692" fmla="*/ 3780812 w 3875837"/>
              <a:gd name="connsiteY2692" fmla="*/ 1612740 h 3123248"/>
              <a:gd name="connsiteX2693" fmla="*/ 3742977 w 3875837"/>
              <a:gd name="connsiteY2693" fmla="*/ 1569258 h 3123248"/>
              <a:gd name="connsiteX2694" fmla="*/ 3657707 w 3875837"/>
              <a:gd name="connsiteY2694" fmla="*/ 1560412 h 3123248"/>
              <a:gd name="connsiteX2695" fmla="*/ 3593141 w 3875837"/>
              <a:gd name="connsiteY2695" fmla="*/ 1706763 h 3123248"/>
              <a:gd name="connsiteX2696" fmla="*/ 3602177 w 3875837"/>
              <a:gd name="connsiteY2696" fmla="*/ 1756458 h 3123248"/>
              <a:gd name="connsiteX2697" fmla="*/ 3590977 w 3875837"/>
              <a:gd name="connsiteY2697" fmla="*/ 1748269 h 3123248"/>
              <a:gd name="connsiteX2698" fmla="*/ 3530460 w 3875837"/>
              <a:gd name="connsiteY2698" fmla="*/ 1703940 h 3123248"/>
              <a:gd name="connsiteX2699" fmla="*/ 3373660 w 3875837"/>
              <a:gd name="connsiteY2699" fmla="*/ 1731893 h 3123248"/>
              <a:gd name="connsiteX2700" fmla="*/ 3338836 w 3875837"/>
              <a:gd name="connsiteY2700" fmla="*/ 1781022 h 3123248"/>
              <a:gd name="connsiteX2701" fmla="*/ 3328578 w 3875837"/>
              <a:gd name="connsiteY2701" fmla="*/ 1764646 h 3123248"/>
              <a:gd name="connsiteX2702" fmla="*/ 3271354 w 3875837"/>
              <a:gd name="connsiteY2702" fmla="*/ 1776693 h 3123248"/>
              <a:gd name="connsiteX2703" fmla="*/ 3248014 w 3875837"/>
              <a:gd name="connsiteY2703" fmla="*/ 1804081 h 3123248"/>
              <a:gd name="connsiteX2704" fmla="*/ 3247448 w 3875837"/>
              <a:gd name="connsiteY2704" fmla="*/ 1808881 h 3123248"/>
              <a:gd name="connsiteX2705" fmla="*/ 3232389 w 3875837"/>
              <a:gd name="connsiteY2705" fmla="*/ 1799845 h 3123248"/>
              <a:gd name="connsiteX2706" fmla="*/ 3196436 w 3875837"/>
              <a:gd name="connsiteY2706" fmla="*/ 1814152 h 3123248"/>
              <a:gd name="connsiteX2707" fmla="*/ 3188907 w 3875837"/>
              <a:gd name="connsiteY2707" fmla="*/ 1849728 h 3123248"/>
              <a:gd name="connsiteX2708" fmla="*/ 3159637 w 3875837"/>
              <a:gd name="connsiteY2708" fmla="*/ 1829211 h 3123248"/>
              <a:gd name="connsiteX2709" fmla="*/ 3101377 w 3875837"/>
              <a:gd name="connsiteY2709" fmla="*/ 1885022 h 3123248"/>
              <a:gd name="connsiteX2710" fmla="*/ 3100718 w 3875837"/>
              <a:gd name="connsiteY2710" fmla="*/ 1898010 h 3123248"/>
              <a:gd name="connsiteX2711" fmla="*/ 3104860 w 3875837"/>
              <a:gd name="connsiteY2711" fmla="*/ 1905822 h 3123248"/>
              <a:gd name="connsiteX2712" fmla="*/ 3100249 w 3875837"/>
              <a:gd name="connsiteY2712" fmla="*/ 1905540 h 3123248"/>
              <a:gd name="connsiteX2713" fmla="*/ 3081707 w 3875837"/>
              <a:gd name="connsiteY2713" fmla="*/ 1992880 h 3123248"/>
              <a:gd name="connsiteX2714" fmla="*/ 3082272 w 3875837"/>
              <a:gd name="connsiteY2714" fmla="*/ 1994293 h 3123248"/>
              <a:gd name="connsiteX2715" fmla="*/ 3060907 w 3875837"/>
              <a:gd name="connsiteY2715" fmla="*/ 1977068 h 3123248"/>
              <a:gd name="connsiteX2716" fmla="*/ 3050931 w 3875837"/>
              <a:gd name="connsiteY2716" fmla="*/ 1978293 h 3123248"/>
              <a:gd name="connsiteX2717" fmla="*/ 3039260 w 3875837"/>
              <a:gd name="connsiteY2717" fmla="*/ 2034198 h 3123248"/>
              <a:gd name="connsiteX2718" fmla="*/ 2954837 w 3875837"/>
              <a:gd name="connsiteY2718" fmla="*/ 2080693 h 3123248"/>
              <a:gd name="connsiteX2719" fmla="*/ 2927920 w 3875837"/>
              <a:gd name="connsiteY2719" fmla="*/ 2313351 h 3123248"/>
              <a:gd name="connsiteX2720" fmla="*/ 3045943 w 3875837"/>
              <a:gd name="connsiteY2720" fmla="*/ 2443233 h 3123248"/>
              <a:gd name="connsiteX2721" fmla="*/ 3173190 w 3875837"/>
              <a:gd name="connsiteY2721" fmla="*/ 2673726 h 3123248"/>
              <a:gd name="connsiteX2722" fmla="*/ 3314931 w 3875837"/>
              <a:gd name="connsiteY2722" fmla="*/ 2891044 h 3123248"/>
              <a:gd name="connsiteX2723" fmla="*/ 3331260 w 3875837"/>
              <a:gd name="connsiteY2723" fmla="*/ 2922540 h 3123248"/>
              <a:gd name="connsiteX2724" fmla="*/ 3232791 w 3875837"/>
              <a:gd name="connsiteY2724" fmla="*/ 2830609 h 3123248"/>
              <a:gd name="connsiteX2725" fmla="*/ 2777990 w 3875837"/>
              <a:gd name="connsiteY2725" fmla="*/ 2250385 h 3123248"/>
              <a:gd name="connsiteX2726" fmla="*/ 2737526 w 3875837"/>
              <a:gd name="connsiteY2726" fmla="*/ 2180115 h 3123248"/>
              <a:gd name="connsiteX2727" fmla="*/ 2726320 w 3875837"/>
              <a:gd name="connsiteY2727" fmla="*/ 2133774 h 3123248"/>
              <a:gd name="connsiteX2728" fmla="*/ 2766978 w 3875837"/>
              <a:gd name="connsiteY2728" fmla="*/ 1944786 h 3123248"/>
              <a:gd name="connsiteX2729" fmla="*/ 2935450 w 3875837"/>
              <a:gd name="connsiteY2729" fmla="*/ 1673540 h 3123248"/>
              <a:gd name="connsiteX2730" fmla="*/ 3244155 w 3875837"/>
              <a:gd name="connsiteY2730" fmla="*/ 1444552 h 3123248"/>
              <a:gd name="connsiteX2731" fmla="*/ 3503447 w 3875837"/>
              <a:gd name="connsiteY2731" fmla="*/ 1191846 h 3123248"/>
              <a:gd name="connsiteX2732" fmla="*/ 3548624 w 3875837"/>
              <a:gd name="connsiteY2732" fmla="*/ 960882 h 3123248"/>
              <a:gd name="connsiteX2733" fmla="*/ 3534977 w 3875837"/>
              <a:gd name="connsiteY2733" fmla="*/ 959281 h 3123248"/>
              <a:gd name="connsiteX2734" fmla="*/ 3493472 w 3875837"/>
              <a:gd name="connsiteY2734" fmla="*/ 974529 h 3123248"/>
              <a:gd name="connsiteX2735" fmla="*/ 3464107 w 3875837"/>
              <a:gd name="connsiteY2735" fmla="*/ 996834 h 3123248"/>
              <a:gd name="connsiteX2736" fmla="*/ 3408295 w 3875837"/>
              <a:gd name="connsiteY2736" fmla="*/ 980835 h 3123248"/>
              <a:gd name="connsiteX2737" fmla="*/ 3304201 w 3875837"/>
              <a:gd name="connsiteY2737" fmla="*/ 992882 h 3123248"/>
              <a:gd name="connsiteX2738" fmla="*/ 3281989 w 3875837"/>
              <a:gd name="connsiteY2738" fmla="*/ 1040317 h 3123248"/>
              <a:gd name="connsiteX2739" fmla="*/ 3271919 w 3875837"/>
              <a:gd name="connsiteY2739" fmla="*/ 1058764 h 3123248"/>
              <a:gd name="connsiteX2740" fmla="*/ 3252248 w 3875837"/>
              <a:gd name="connsiteY2740" fmla="*/ 1059422 h 3123248"/>
              <a:gd name="connsiteX2741" fmla="*/ 3235684 w 3875837"/>
              <a:gd name="connsiteY2741" fmla="*/ 1080223 h 3123248"/>
              <a:gd name="connsiteX2742" fmla="*/ 3171214 w 3875837"/>
              <a:gd name="connsiteY2742" fmla="*/ 1061117 h 3123248"/>
              <a:gd name="connsiteX2743" fmla="*/ 3103637 w 3875837"/>
              <a:gd name="connsiteY2743" fmla="*/ 1154952 h 3123248"/>
              <a:gd name="connsiteX2744" fmla="*/ 3071732 w 3875837"/>
              <a:gd name="connsiteY2744" fmla="*/ 1112881 h 3123248"/>
              <a:gd name="connsiteX2745" fmla="*/ 3035590 w 3875837"/>
              <a:gd name="connsiteY2745" fmla="*/ 1140740 h 3123248"/>
              <a:gd name="connsiteX2746" fmla="*/ 3031731 w 3875837"/>
              <a:gd name="connsiteY2746" fmla="*/ 1147423 h 3123248"/>
              <a:gd name="connsiteX2747" fmla="*/ 3022319 w 3875837"/>
              <a:gd name="connsiteY2747" fmla="*/ 1131611 h 3123248"/>
              <a:gd name="connsiteX2748" fmla="*/ 2966131 w 3875837"/>
              <a:gd name="connsiteY2748" fmla="*/ 1139516 h 3123248"/>
              <a:gd name="connsiteX2749" fmla="*/ 2916625 w 3875837"/>
              <a:gd name="connsiteY2749" fmla="*/ 1195517 h 3123248"/>
              <a:gd name="connsiteX2750" fmla="*/ 2916344 w 3875837"/>
              <a:gd name="connsiteY2750" fmla="*/ 1198435 h 3123248"/>
              <a:gd name="connsiteX2751" fmla="*/ 2914555 w 3875837"/>
              <a:gd name="connsiteY2751" fmla="*/ 1196929 h 3123248"/>
              <a:gd name="connsiteX2752" fmla="*/ 2875495 w 3875837"/>
              <a:gd name="connsiteY2752" fmla="*/ 1234857 h 3123248"/>
              <a:gd name="connsiteX2753" fmla="*/ 2874461 w 3875837"/>
              <a:gd name="connsiteY2753" fmla="*/ 1243046 h 3123248"/>
              <a:gd name="connsiteX2754" fmla="*/ 2864202 w 3875837"/>
              <a:gd name="connsiteY2754" fmla="*/ 1239658 h 3123248"/>
              <a:gd name="connsiteX2755" fmla="*/ 2840014 w 3875837"/>
              <a:gd name="connsiteY2755" fmla="*/ 1253400 h 3123248"/>
              <a:gd name="connsiteX2756" fmla="*/ 2798885 w 3875837"/>
              <a:gd name="connsiteY2756" fmla="*/ 1252646 h 3123248"/>
              <a:gd name="connsiteX2757" fmla="*/ 2754838 w 3875837"/>
              <a:gd name="connsiteY2757" fmla="*/ 1299046 h 3123248"/>
              <a:gd name="connsiteX2758" fmla="*/ 2723685 w 3875837"/>
              <a:gd name="connsiteY2758" fmla="*/ 1299328 h 3123248"/>
              <a:gd name="connsiteX2759" fmla="*/ 2705614 w 3875837"/>
              <a:gd name="connsiteY2759" fmla="*/ 1325493 h 3123248"/>
              <a:gd name="connsiteX2760" fmla="*/ 2604343 w 3875837"/>
              <a:gd name="connsiteY2760" fmla="*/ 1419046 h 3123248"/>
              <a:gd name="connsiteX2761" fmla="*/ 2596814 w 3875837"/>
              <a:gd name="connsiteY2761" fmla="*/ 1660833 h 3123248"/>
              <a:gd name="connsiteX2762" fmla="*/ 2641614 w 3875837"/>
              <a:gd name="connsiteY2762" fmla="*/ 1928974 h 3123248"/>
              <a:gd name="connsiteX2763" fmla="*/ 2668456 w 3875837"/>
              <a:gd name="connsiteY2763" fmla="*/ 2059897 h 3123248"/>
              <a:gd name="connsiteX2764" fmla="*/ 2568650 w 3875837"/>
              <a:gd name="connsiteY2764" fmla="*/ 1876292 h 3123248"/>
              <a:gd name="connsiteX2765" fmla="*/ 2397002 w 3875837"/>
              <a:gd name="connsiteY2765" fmla="*/ 1483987 h 3123248"/>
              <a:gd name="connsiteX2766" fmla="*/ 2331168 w 3875837"/>
              <a:gd name="connsiteY2766" fmla="*/ 1273822 h 3123248"/>
              <a:gd name="connsiteX2767" fmla="*/ 2323877 w 3875837"/>
              <a:gd name="connsiteY2767" fmla="*/ 1245506 h 3123248"/>
              <a:gd name="connsiteX2768" fmla="*/ 2325850 w 3875837"/>
              <a:gd name="connsiteY2768" fmla="*/ 1246577 h 3123248"/>
              <a:gd name="connsiteX2769" fmla="*/ 2334132 w 3875837"/>
              <a:gd name="connsiteY2769" fmla="*/ 1237117 h 3123248"/>
              <a:gd name="connsiteX2770" fmla="*/ 2352579 w 3875837"/>
              <a:gd name="connsiteY2770" fmla="*/ 1172176 h 3123248"/>
              <a:gd name="connsiteX2771" fmla="*/ 2444438 w 3875837"/>
              <a:gd name="connsiteY2771" fmla="*/ 989588 h 3123248"/>
              <a:gd name="connsiteX2772" fmla="*/ 2634085 w 3875837"/>
              <a:gd name="connsiteY2772" fmla="*/ 923329 h 3123248"/>
              <a:gd name="connsiteX2773" fmla="*/ 2788625 w 3875837"/>
              <a:gd name="connsiteY2773" fmla="*/ 835706 h 3123248"/>
              <a:gd name="connsiteX2774" fmla="*/ 3037755 w 3875837"/>
              <a:gd name="connsiteY2774" fmla="*/ 766154 h 3123248"/>
              <a:gd name="connsiteX2775" fmla="*/ 3148719 w 3875837"/>
              <a:gd name="connsiteY2775" fmla="*/ 717786 h 3123248"/>
              <a:gd name="connsiteX2776" fmla="*/ 3236906 w 3875837"/>
              <a:gd name="connsiteY2776" fmla="*/ 629692 h 3123248"/>
              <a:gd name="connsiteX2777" fmla="*/ 3231731 w 3875837"/>
              <a:gd name="connsiteY2777" fmla="*/ 611811 h 3123248"/>
              <a:gd name="connsiteX2778" fmla="*/ 3048484 w 3875837"/>
              <a:gd name="connsiteY2778" fmla="*/ 578868 h 3123248"/>
              <a:gd name="connsiteX2779" fmla="*/ 2978837 w 3875837"/>
              <a:gd name="connsiteY2779" fmla="*/ 598634 h 3123248"/>
              <a:gd name="connsiteX2780" fmla="*/ 2995025 w 3875837"/>
              <a:gd name="connsiteY2780" fmla="*/ 570870 h 3123248"/>
              <a:gd name="connsiteX2781" fmla="*/ 2991919 w 3875837"/>
              <a:gd name="connsiteY2781" fmla="*/ 554869 h 3123248"/>
              <a:gd name="connsiteX2782" fmla="*/ 2862978 w 3875837"/>
              <a:gd name="connsiteY2782" fmla="*/ 564657 h 3123248"/>
              <a:gd name="connsiteX2783" fmla="*/ 2833331 w 3875837"/>
              <a:gd name="connsiteY2783" fmla="*/ 582446 h 3123248"/>
              <a:gd name="connsiteX2784" fmla="*/ 2846414 w 3875837"/>
              <a:gd name="connsiteY2784" fmla="*/ 550633 h 3123248"/>
              <a:gd name="connsiteX2785" fmla="*/ 2837944 w 3875837"/>
              <a:gd name="connsiteY2785" fmla="*/ 534541 h 3123248"/>
              <a:gd name="connsiteX2786" fmla="*/ 2715214 w 3875837"/>
              <a:gd name="connsiteY2786" fmla="*/ 577363 h 3123248"/>
              <a:gd name="connsiteX2787" fmla="*/ 2705332 w 3875837"/>
              <a:gd name="connsiteY2787" fmla="*/ 584140 h 3123248"/>
              <a:gd name="connsiteX2788" fmla="*/ 2705708 w 3875837"/>
              <a:gd name="connsiteY2788" fmla="*/ 576611 h 3123248"/>
              <a:gd name="connsiteX2789" fmla="*/ 2699967 w 3875837"/>
              <a:gd name="connsiteY2789" fmla="*/ 568516 h 3123248"/>
              <a:gd name="connsiteX2790" fmla="*/ 2637379 w 3875837"/>
              <a:gd name="connsiteY2790" fmla="*/ 549599 h 3123248"/>
              <a:gd name="connsiteX2791" fmla="*/ 2533379 w 3875837"/>
              <a:gd name="connsiteY2791" fmla="*/ 627246 h 3123248"/>
              <a:gd name="connsiteX2792" fmla="*/ 2495073 w 3875837"/>
              <a:gd name="connsiteY2792" fmla="*/ 602399 h 3123248"/>
              <a:gd name="connsiteX2793" fmla="*/ 2433709 w 3875837"/>
              <a:gd name="connsiteY2793" fmla="*/ 615858 h 3123248"/>
              <a:gd name="connsiteX2794" fmla="*/ 2371873 w 3875837"/>
              <a:gd name="connsiteY2794" fmla="*/ 703952 h 3123248"/>
              <a:gd name="connsiteX2795" fmla="*/ 2314839 w 3875837"/>
              <a:gd name="connsiteY2795" fmla="*/ 746117 h 3123248"/>
              <a:gd name="connsiteX2796" fmla="*/ 2296015 w 3875837"/>
              <a:gd name="connsiteY2796" fmla="*/ 846153 h 3123248"/>
              <a:gd name="connsiteX2797" fmla="*/ 2274650 w 3875837"/>
              <a:gd name="connsiteY2797" fmla="*/ 919282 h 3123248"/>
              <a:gd name="connsiteX2798" fmla="*/ 2282273 w 3875837"/>
              <a:gd name="connsiteY2798" fmla="*/ 1049918 h 3123248"/>
              <a:gd name="connsiteX2799" fmla="*/ 2288477 w 3875837"/>
              <a:gd name="connsiteY2799" fmla="*/ 1108004 h 3123248"/>
              <a:gd name="connsiteX2800" fmla="*/ 2276132 w 3875837"/>
              <a:gd name="connsiteY2800" fmla="*/ 1060058 h 3123248"/>
              <a:gd name="connsiteX2801" fmla="*/ 2230451 w 3875837"/>
              <a:gd name="connsiteY2801" fmla="*/ 843930 h 3123248"/>
              <a:gd name="connsiteX2802" fmla="*/ 2205199 w 3875837"/>
              <a:gd name="connsiteY2802" fmla="*/ 698717 h 3123248"/>
              <a:gd name="connsiteX2803" fmla="*/ 2207080 w 3875837"/>
              <a:gd name="connsiteY2803" fmla="*/ 688117 h 3123248"/>
              <a:gd name="connsiteX2804" fmla="*/ 2208767 w 3875837"/>
              <a:gd name="connsiteY2804" fmla="*/ 680139 h 3123248"/>
              <a:gd name="connsiteX2805" fmla="*/ 2259780 w 3875837"/>
              <a:gd name="connsiteY2805" fmla="*/ 584328 h 3123248"/>
              <a:gd name="connsiteX2806" fmla="*/ 2383450 w 3875837"/>
              <a:gd name="connsiteY2806" fmla="*/ 462070 h 3123248"/>
              <a:gd name="connsiteX2807" fmla="*/ 2432296 w 3875837"/>
              <a:gd name="connsiteY2807" fmla="*/ 426869 h 3123248"/>
              <a:gd name="connsiteX2808" fmla="*/ 2650180 w 3875837"/>
              <a:gd name="connsiteY2808" fmla="*/ 369552 h 3123248"/>
              <a:gd name="connsiteX2809" fmla="*/ 2783826 w 3875837"/>
              <a:gd name="connsiteY2809" fmla="*/ 448140 h 3123248"/>
              <a:gd name="connsiteX2810" fmla="*/ 2798508 w 3875837"/>
              <a:gd name="connsiteY2810" fmla="*/ 436187 h 3123248"/>
              <a:gd name="connsiteX2811" fmla="*/ 2776203 w 3875837"/>
              <a:gd name="connsiteY2811" fmla="*/ 333693 h 3123248"/>
              <a:gd name="connsiteX2812" fmla="*/ 2753613 w 3875837"/>
              <a:gd name="connsiteY2812" fmla="*/ 319671 h 3123248"/>
              <a:gd name="connsiteX2813" fmla="*/ 2746743 w 3875837"/>
              <a:gd name="connsiteY2813" fmla="*/ 295952 h 3123248"/>
              <a:gd name="connsiteX2814" fmla="*/ 2737715 w 3875837"/>
              <a:gd name="connsiteY2814" fmla="*/ 284210 h 3123248"/>
              <a:gd name="connsiteX2815" fmla="*/ 2702747 w 3875837"/>
              <a:gd name="connsiteY2815" fmla="*/ 273353 h 3123248"/>
              <a:gd name="connsiteX2816" fmla="*/ 2705296 w 3875837"/>
              <a:gd name="connsiteY2816" fmla="*/ 275246 h 3123248"/>
              <a:gd name="connsiteX2817" fmla="*/ 2734790 w 3875837"/>
              <a:gd name="connsiteY2817" fmla="*/ 312046 h 3123248"/>
              <a:gd name="connsiteX2818" fmla="*/ 2633049 w 3875837"/>
              <a:gd name="connsiteY2818" fmla="*/ 288987 h 3123248"/>
              <a:gd name="connsiteX2819" fmla="*/ 2628437 w 3875837"/>
              <a:gd name="connsiteY2819" fmla="*/ 300752 h 3123248"/>
              <a:gd name="connsiteX2820" fmla="*/ 2724814 w 3875837"/>
              <a:gd name="connsiteY2820" fmla="*/ 338493 h 3123248"/>
              <a:gd name="connsiteX2821" fmla="*/ 2769991 w 3875837"/>
              <a:gd name="connsiteY2821" fmla="*/ 403999 h 3123248"/>
              <a:gd name="connsiteX2822" fmla="*/ 2769991 w 3875837"/>
              <a:gd name="connsiteY2822" fmla="*/ 413787 h 3123248"/>
              <a:gd name="connsiteX2823" fmla="*/ 2704861 w 3875837"/>
              <a:gd name="connsiteY2823" fmla="*/ 365317 h 3123248"/>
              <a:gd name="connsiteX2824" fmla="*/ 2660721 w 3875837"/>
              <a:gd name="connsiteY2824" fmla="*/ 337552 h 3123248"/>
              <a:gd name="connsiteX2825" fmla="*/ 2531120 w 3875837"/>
              <a:gd name="connsiteY2825" fmla="*/ 348846 h 3123248"/>
              <a:gd name="connsiteX2826" fmla="*/ 2424298 w 3875837"/>
              <a:gd name="connsiteY2826" fmla="*/ 403434 h 3123248"/>
              <a:gd name="connsiteX2827" fmla="*/ 2305897 w 3875837"/>
              <a:gd name="connsiteY2827" fmla="*/ 486070 h 3123248"/>
              <a:gd name="connsiteX2828" fmla="*/ 2225615 w 3875837"/>
              <a:gd name="connsiteY2828" fmla="*/ 591387 h 3123248"/>
              <a:gd name="connsiteX2829" fmla="*/ 2225615 w 3875837"/>
              <a:gd name="connsiteY2829" fmla="*/ 591292 h 3123248"/>
              <a:gd name="connsiteX2830" fmla="*/ 2270226 w 3875837"/>
              <a:gd name="connsiteY2830" fmla="*/ 495764 h 3123248"/>
              <a:gd name="connsiteX2831" fmla="*/ 2259497 w 3875837"/>
              <a:gd name="connsiteY2831" fmla="*/ 489175 h 3123248"/>
              <a:gd name="connsiteX2832" fmla="*/ 2232768 w 3875837"/>
              <a:gd name="connsiteY2832" fmla="*/ 525881 h 3123248"/>
              <a:gd name="connsiteX2833" fmla="*/ 2244156 w 3875837"/>
              <a:gd name="connsiteY2833" fmla="*/ 493787 h 3123248"/>
              <a:gd name="connsiteX2834" fmla="*/ 2266274 w 3875837"/>
              <a:gd name="connsiteY2834" fmla="*/ 407857 h 3123248"/>
              <a:gd name="connsiteX2835" fmla="*/ 2260156 w 3875837"/>
              <a:gd name="connsiteY2835" fmla="*/ 406822 h 3123248"/>
              <a:gd name="connsiteX2836" fmla="*/ 2194179 w 3875837"/>
              <a:gd name="connsiteY2836" fmla="*/ 578117 h 3123248"/>
              <a:gd name="connsiteX2837" fmla="*/ 2246603 w 3875837"/>
              <a:gd name="connsiteY2837" fmla="*/ 384234 h 3123248"/>
              <a:gd name="connsiteX2838" fmla="*/ 2312545 w 3875837"/>
              <a:gd name="connsiteY2838" fmla="*/ 208211 h 31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Lst>
            <a:rect l="l" t="t" r="r" b="b"/>
            <a:pathLst>
              <a:path w="3875837" h="3123248">
                <a:moveTo>
                  <a:pt x="1315687" y="2703750"/>
                </a:moveTo>
                <a:cubicBezTo>
                  <a:pt x="1311735" y="2701115"/>
                  <a:pt x="1306911" y="2700198"/>
                  <a:pt x="1302123" y="2700657"/>
                </a:cubicBezTo>
                <a:cubicBezTo>
                  <a:pt x="1297334" y="2701115"/>
                  <a:pt x="1292582" y="2702950"/>
                  <a:pt x="1288769" y="2705821"/>
                </a:cubicBezTo>
                <a:cubicBezTo>
                  <a:pt x="1287923" y="2705915"/>
                  <a:pt x="1287169" y="2706197"/>
                  <a:pt x="1286510" y="2707045"/>
                </a:cubicBezTo>
                <a:cubicBezTo>
                  <a:pt x="1286133" y="2707515"/>
                  <a:pt x="1285852" y="2707892"/>
                  <a:pt x="1285475" y="2708362"/>
                </a:cubicBezTo>
                <a:cubicBezTo>
                  <a:pt x="1283688" y="2710621"/>
                  <a:pt x="1285381" y="2714479"/>
                  <a:pt x="1288299" y="2714574"/>
                </a:cubicBezTo>
                <a:cubicBezTo>
                  <a:pt x="1296957" y="2714856"/>
                  <a:pt x="1304676" y="2708738"/>
                  <a:pt x="1313617" y="2709868"/>
                </a:cubicBezTo>
                <a:cubicBezTo>
                  <a:pt x="1317004" y="2710245"/>
                  <a:pt x="1318416" y="2705539"/>
                  <a:pt x="1315687" y="2703750"/>
                </a:cubicBezTo>
                <a:close/>
                <a:moveTo>
                  <a:pt x="2292203" y="2937726"/>
                </a:moveTo>
                <a:cubicBezTo>
                  <a:pt x="2285120" y="2934220"/>
                  <a:pt x="2276910" y="2932644"/>
                  <a:pt x="2269098" y="2933303"/>
                </a:cubicBezTo>
                <a:cubicBezTo>
                  <a:pt x="2267873" y="2932738"/>
                  <a:pt x="2266462" y="2932455"/>
                  <a:pt x="2264957" y="2933021"/>
                </a:cubicBezTo>
                <a:cubicBezTo>
                  <a:pt x="2264109" y="2933303"/>
                  <a:pt x="2263262" y="2933585"/>
                  <a:pt x="2262415" y="2933867"/>
                </a:cubicBezTo>
                <a:cubicBezTo>
                  <a:pt x="2257898" y="2935467"/>
                  <a:pt x="2257051" y="2942433"/>
                  <a:pt x="2261003" y="2945067"/>
                </a:cubicBezTo>
                <a:cubicBezTo>
                  <a:pt x="2272862" y="2952879"/>
                  <a:pt x="2288862" y="2951186"/>
                  <a:pt x="2300346" y="2960408"/>
                </a:cubicBezTo>
                <a:cubicBezTo>
                  <a:pt x="2304674" y="2963891"/>
                  <a:pt x="2310791" y="2958621"/>
                  <a:pt x="2308532" y="2953725"/>
                </a:cubicBezTo>
                <a:cubicBezTo>
                  <a:pt x="2305238" y="2946667"/>
                  <a:pt x="2299286" y="2941232"/>
                  <a:pt x="2292203" y="2937726"/>
                </a:cubicBezTo>
                <a:close/>
                <a:moveTo>
                  <a:pt x="1310510" y="2604456"/>
                </a:moveTo>
                <a:cubicBezTo>
                  <a:pt x="1294699" y="2598339"/>
                  <a:pt x="1276158" y="2609632"/>
                  <a:pt x="1260440" y="2611610"/>
                </a:cubicBezTo>
                <a:cubicBezTo>
                  <a:pt x="1255829" y="2612267"/>
                  <a:pt x="1254511" y="2619891"/>
                  <a:pt x="1259876" y="2620362"/>
                </a:cubicBezTo>
                <a:cubicBezTo>
                  <a:pt x="1267312" y="2620926"/>
                  <a:pt x="1275218" y="2618856"/>
                  <a:pt x="1282746" y="2618009"/>
                </a:cubicBezTo>
                <a:cubicBezTo>
                  <a:pt x="1292533" y="2616974"/>
                  <a:pt x="1300628" y="2614055"/>
                  <a:pt x="1309852" y="2611044"/>
                </a:cubicBezTo>
                <a:cubicBezTo>
                  <a:pt x="1312487" y="2610197"/>
                  <a:pt x="1313711" y="2605586"/>
                  <a:pt x="1310510" y="2604456"/>
                </a:cubicBezTo>
                <a:close/>
                <a:moveTo>
                  <a:pt x="2805849" y="3004361"/>
                </a:moveTo>
                <a:cubicBezTo>
                  <a:pt x="2764907" y="3003327"/>
                  <a:pt x="2724155" y="3005021"/>
                  <a:pt x="2683026" y="3002949"/>
                </a:cubicBezTo>
                <a:cubicBezTo>
                  <a:pt x="2645096" y="3001067"/>
                  <a:pt x="2606320" y="3001914"/>
                  <a:pt x="2569896" y="3013491"/>
                </a:cubicBezTo>
                <a:cubicBezTo>
                  <a:pt x="2564532" y="3015185"/>
                  <a:pt x="2565848" y="3022338"/>
                  <a:pt x="2571497" y="3022056"/>
                </a:cubicBezTo>
                <a:cubicBezTo>
                  <a:pt x="2616767" y="3019515"/>
                  <a:pt x="2660155" y="3018291"/>
                  <a:pt x="2705519" y="3021679"/>
                </a:cubicBezTo>
                <a:cubicBezTo>
                  <a:pt x="2738837" y="3024127"/>
                  <a:pt x="2777143" y="3029585"/>
                  <a:pt x="2808672" y="3016597"/>
                </a:cubicBezTo>
                <a:cubicBezTo>
                  <a:pt x="2815637" y="3013679"/>
                  <a:pt x="2812719" y="3004551"/>
                  <a:pt x="2805849" y="3004361"/>
                </a:cubicBezTo>
                <a:close/>
                <a:moveTo>
                  <a:pt x="2823826" y="2977067"/>
                </a:moveTo>
                <a:cubicBezTo>
                  <a:pt x="2803780" y="2970386"/>
                  <a:pt x="2781096" y="2971702"/>
                  <a:pt x="2760296" y="2971515"/>
                </a:cubicBezTo>
                <a:cubicBezTo>
                  <a:pt x="2735826" y="2971232"/>
                  <a:pt x="2711732" y="2972173"/>
                  <a:pt x="2687637" y="2976502"/>
                </a:cubicBezTo>
                <a:cubicBezTo>
                  <a:pt x="2681991" y="2977537"/>
                  <a:pt x="2683966" y="2985161"/>
                  <a:pt x="2688767" y="2985725"/>
                </a:cubicBezTo>
                <a:cubicBezTo>
                  <a:pt x="2711919" y="2988361"/>
                  <a:pt x="2735167" y="2988831"/>
                  <a:pt x="2758508" y="2989490"/>
                </a:cubicBezTo>
                <a:cubicBezTo>
                  <a:pt x="2779589" y="2990055"/>
                  <a:pt x="2802178" y="2993443"/>
                  <a:pt x="2822978" y="2989397"/>
                </a:cubicBezTo>
                <a:cubicBezTo>
                  <a:pt x="2829943" y="2987984"/>
                  <a:pt x="2830602" y="2979325"/>
                  <a:pt x="2823826" y="2977067"/>
                </a:cubicBezTo>
                <a:close/>
                <a:moveTo>
                  <a:pt x="718229" y="2309022"/>
                </a:moveTo>
                <a:cubicBezTo>
                  <a:pt x="696865" y="2306150"/>
                  <a:pt x="673830" y="2304598"/>
                  <a:pt x="650759" y="2304127"/>
                </a:cubicBezTo>
                <a:cubicBezTo>
                  <a:pt x="627689" y="2303656"/>
                  <a:pt x="604583" y="2304269"/>
                  <a:pt x="583077" y="2305727"/>
                </a:cubicBezTo>
                <a:cubicBezTo>
                  <a:pt x="579219" y="2306104"/>
                  <a:pt x="579689" y="2311468"/>
                  <a:pt x="583077" y="2312127"/>
                </a:cubicBezTo>
                <a:cubicBezTo>
                  <a:pt x="624959" y="2320222"/>
                  <a:pt x="676065" y="2322668"/>
                  <a:pt x="718323" y="2316833"/>
                </a:cubicBezTo>
                <a:cubicBezTo>
                  <a:pt x="722841" y="2316174"/>
                  <a:pt x="722653" y="2309585"/>
                  <a:pt x="718229" y="2309022"/>
                </a:cubicBezTo>
                <a:close/>
                <a:moveTo>
                  <a:pt x="1595370" y="2570645"/>
                </a:moveTo>
                <a:cubicBezTo>
                  <a:pt x="1594134" y="2569492"/>
                  <a:pt x="1592111" y="2569068"/>
                  <a:pt x="1590322" y="2570104"/>
                </a:cubicBezTo>
                <a:cubicBezTo>
                  <a:pt x="1568675" y="2582621"/>
                  <a:pt x="1548063" y="2596644"/>
                  <a:pt x="1526040" y="2608786"/>
                </a:cubicBezTo>
                <a:cubicBezTo>
                  <a:pt x="1505804" y="2619985"/>
                  <a:pt x="1485852" y="2632880"/>
                  <a:pt x="1470699" y="2650669"/>
                </a:cubicBezTo>
                <a:cubicBezTo>
                  <a:pt x="1468440" y="2653304"/>
                  <a:pt x="1471452" y="2656598"/>
                  <a:pt x="1474275" y="2654621"/>
                </a:cubicBezTo>
                <a:cubicBezTo>
                  <a:pt x="1496958" y="2638715"/>
                  <a:pt x="1519075" y="2624127"/>
                  <a:pt x="1543735" y="2611326"/>
                </a:cubicBezTo>
                <a:cubicBezTo>
                  <a:pt x="1561805" y="2601914"/>
                  <a:pt x="1583451" y="2592409"/>
                  <a:pt x="1595687" y="2575562"/>
                </a:cubicBezTo>
                <a:cubicBezTo>
                  <a:pt x="1597052" y="2573680"/>
                  <a:pt x="1596605" y="2571798"/>
                  <a:pt x="1595370" y="2570645"/>
                </a:cubicBezTo>
                <a:close/>
                <a:moveTo>
                  <a:pt x="1529522" y="2534904"/>
                </a:moveTo>
                <a:cubicBezTo>
                  <a:pt x="1516440" y="2533115"/>
                  <a:pt x="1501663" y="2543563"/>
                  <a:pt x="1491781" y="2551373"/>
                </a:cubicBezTo>
                <a:cubicBezTo>
                  <a:pt x="1487640" y="2554668"/>
                  <a:pt x="1491687" y="2561539"/>
                  <a:pt x="1496581" y="2559279"/>
                </a:cubicBezTo>
                <a:cubicBezTo>
                  <a:pt x="1507781" y="2554103"/>
                  <a:pt x="1523405" y="2550150"/>
                  <a:pt x="1531875" y="2541021"/>
                </a:cubicBezTo>
                <a:cubicBezTo>
                  <a:pt x="1533851" y="2538949"/>
                  <a:pt x="1532251" y="2535280"/>
                  <a:pt x="1529522" y="2534904"/>
                </a:cubicBezTo>
                <a:close/>
                <a:moveTo>
                  <a:pt x="2351391" y="2790080"/>
                </a:moveTo>
                <a:cubicBezTo>
                  <a:pt x="2337474" y="2785915"/>
                  <a:pt x="2322697" y="2783186"/>
                  <a:pt x="2310886" y="2777821"/>
                </a:cubicBezTo>
                <a:cubicBezTo>
                  <a:pt x="2303921" y="2774715"/>
                  <a:pt x="2295449" y="2784315"/>
                  <a:pt x="2302509" y="2789492"/>
                </a:cubicBezTo>
                <a:cubicBezTo>
                  <a:pt x="2312391" y="2796739"/>
                  <a:pt x="2325190" y="2800597"/>
                  <a:pt x="2336297" y="2805962"/>
                </a:cubicBezTo>
                <a:cubicBezTo>
                  <a:pt x="2350791" y="2812927"/>
                  <a:pt x="2364626" y="2815750"/>
                  <a:pt x="2380062" y="2819609"/>
                </a:cubicBezTo>
                <a:cubicBezTo>
                  <a:pt x="2384579" y="2820738"/>
                  <a:pt x="2390038" y="2815374"/>
                  <a:pt x="2386744" y="2810950"/>
                </a:cubicBezTo>
                <a:cubicBezTo>
                  <a:pt x="2378368" y="2799845"/>
                  <a:pt x="2365309" y="2794245"/>
                  <a:pt x="2351391" y="2790080"/>
                </a:cubicBezTo>
                <a:close/>
                <a:moveTo>
                  <a:pt x="1333099" y="2470339"/>
                </a:moveTo>
                <a:cubicBezTo>
                  <a:pt x="1325192" y="2467704"/>
                  <a:pt x="1316911" y="2468268"/>
                  <a:pt x="1308535" y="2467515"/>
                </a:cubicBezTo>
                <a:cubicBezTo>
                  <a:pt x="1297523" y="2466574"/>
                  <a:pt x="1286511" y="2464127"/>
                  <a:pt x="1275406" y="2464127"/>
                </a:cubicBezTo>
                <a:cubicBezTo>
                  <a:pt x="1271734" y="2464127"/>
                  <a:pt x="1270605" y="2469585"/>
                  <a:pt x="1273899" y="2471091"/>
                </a:cubicBezTo>
                <a:cubicBezTo>
                  <a:pt x="1283688" y="2475515"/>
                  <a:pt x="1294794" y="2477021"/>
                  <a:pt x="1305429" y="2478245"/>
                </a:cubicBezTo>
                <a:cubicBezTo>
                  <a:pt x="1314464" y="2479280"/>
                  <a:pt x="1323876" y="2480879"/>
                  <a:pt x="1332628" y="2478245"/>
                </a:cubicBezTo>
                <a:cubicBezTo>
                  <a:pt x="1336299" y="2477115"/>
                  <a:pt x="1337239" y="2471750"/>
                  <a:pt x="1333099" y="2470339"/>
                </a:cubicBezTo>
                <a:close/>
                <a:moveTo>
                  <a:pt x="1590792" y="2549962"/>
                </a:moveTo>
                <a:cubicBezTo>
                  <a:pt x="1578368" y="2553069"/>
                  <a:pt x="1566980" y="2560974"/>
                  <a:pt x="1556062" y="2567562"/>
                </a:cubicBezTo>
                <a:cubicBezTo>
                  <a:pt x="1543263" y="2575280"/>
                  <a:pt x="1531027" y="2583563"/>
                  <a:pt x="1519922" y="2593539"/>
                </a:cubicBezTo>
                <a:cubicBezTo>
                  <a:pt x="1517287" y="2595891"/>
                  <a:pt x="1520768" y="2599186"/>
                  <a:pt x="1523499" y="2597963"/>
                </a:cubicBezTo>
                <a:cubicBezTo>
                  <a:pt x="1536392" y="2591845"/>
                  <a:pt x="1548627" y="2584597"/>
                  <a:pt x="1560957" y="2577445"/>
                </a:cubicBezTo>
                <a:cubicBezTo>
                  <a:pt x="1572062" y="2570950"/>
                  <a:pt x="1584957" y="2565492"/>
                  <a:pt x="1594369" y="2556645"/>
                </a:cubicBezTo>
                <a:cubicBezTo>
                  <a:pt x="1597569" y="2553727"/>
                  <a:pt x="1595121" y="2548928"/>
                  <a:pt x="1590792" y="2549962"/>
                </a:cubicBezTo>
                <a:close/>
                <a:moveTo>
                  <a:pt x="2736879" y="2895490"/>
                </a:moveTo>
                <a:cubicBezTo>
                  <a:pt x="2731443" y="2893759"/>
                  <a:pt x="2725543" y="2892756"/>
                  <a:pt x="2719519" y="2892256"/>
                </a:cubicBezTo>
                <a:cubicBezTo>
                  <a:pt x="2707473" y="2891257"/>
                  <a:pt x="2694931" y="2892268"/>
                  <a:pt x="2684626" y="2893491"/>
                </a:cubicBezTo>
                <a:cubicBezTo>
                  <a:pt x="2676061" y="2894526"/>
                  <a:pt x="2675778" y="2907609"/>
                  <a:pt x="2684438" y="2908644"/>
                </a:cubicBezTo>
                <a:cubicBezTo>
                  <a:pt x="2704579" y="2911090"/>
                  <a:pt x="2729896" y="2918997"/>
                  <a:pt x="2749473" y="2913632"/>
                </a:cubicBezTo>
                <a:cubicBezTo>
                  <a:pt x="2753989" y="2912409"/>
                  <a:pt x="2754932" y="2905915"/>
                  <a:pt x="2751450" y="2903091"/>
                </a:cubicBezTo>
                <a:cubicBezTo>
                  <a:pt x="2747284" y="2899679"/>
                  <a:pt x="2742314" y="2897221"/>
                  <a:pt x="2736879" y="2895490"/>
                </a:cubicBezTo>
                <a:close/>
                <a:moveTo>
                  <a:pt x="1516816" y="2506668"/>
                </a:moveTo>
                <a:cubicBezTo>
                  <a:pt x="1489804" y="2510150"/>
                  <a:pt x="1462039" y="2517492"/>
                  <a:pt x="1434745" y="2518715"/>
                </a:cubicBezTo>
                <a:cubicBezTo>
                  <a:pt x="1431357" y="2518904"/>
                  <a:pt x="1430133" y="2524079"/>
                  <a:pt x="1432957" y="2525774"/>
                </a:cubicBezTo>
                <a:cubicBezTo>
                  <a:pt x="1438134" y="2528973"/>
                  <a:pt x="1441616" y="2528880"/>
                  <a:pt x="1447639" y="2528221"/>
                </a:cubicBezTo>
                <a:cubicBezTo>
                  <a:pt x="1457051" y="2527091"/>
                  <a:pt x="1466557" y="2526433"/>
                  <a:pt x="1475968" y="2525209"/>
                </a:cubicBezTo>
                <a:cubicBezTo>
                  <a:pt x="1490464" y="2523233"/>
                  <a:pt x="1505616" y="2519844"/>
                  <a:pt x="1518509" y="2512785"/>
                </a:cubicBezTo>
                <a:cubicBezTo>
                  <a:pt x="1521522" y="2511091"/>
                  <a:pt x="1520581" y="2506198"/>
                  <a:pt x="1516816" y="2506668"/>
                </a:cubicBezTo>
                <a:close/>
                <a:moveTo>
                  <a:pt x="680852" y="2212503"/>
                </a:moveTo>
                <a:cubicBezTo>
                  <a:pt x="673688" y="2210198"/>
                  <a:pt x="666277" y="2208551"/>
                  <a:pt x="659500" y="2207468"/>
                </a:cubicBezTo>
                <a:cubicBezTo>
                  <a:pt x="654888" y="2206716"/>
                  <a:pt x="652441" y="2214245"/>
                  <a:pt x="656583" y="2216316"/>
                </a:cubicBezTo>
                <a:cubicBezTo>
                  <a:pt x="668817" y="2222340"/>
                  <a:pt x="684347" y="2228174"/>
                  <a:pt x="698088" y="2228833"/>
                </a:cubicBezTo>
                <a:cubicBezTo>
                  <a:pt x="701853" y="2228927"/>
                  <a:pt x="704205" y="2223751"/>
                  <a:pt x="700723" y="2221492"/>
                </a:cubicBezTo>
                <a:cubicBezTo>
                  <a:pt x="694935" y="2217775"/>
                  <a:pt x="688018" y="2214810"/>
                  <a:pt x="680852" y="2212503"/>
                </a:cubicBezTo>
                <a:close/>
                <a:moveTo>
                  <a:pt x="2633520" y="2798903"/>
                </a:moveTo>
                <a:cubicBezTo>
                  <a:pt x="2628720" y="2796173"/>
                  <a:pt x="2622508" y="2802385"/>
                  <a:pt x="2624955" y="2807278"/>
                </a:cubicBezTo>
                <a:cubicBezTo>
                  <a:pt x="2629473" y="2816220"/>
                  <a:pt x="2634368" y="2819138"/>
                  <a:pt x="2643214" y="2823280"/>
                </a:cubicBezTo>
                <a:cubicBezTo>
                  <a:pt x="2657238" y="2829867"/>
                  <a:pt x="2670979" y="2837115"/>
                  <a:pt x="2685191" y="2843515"/>
                </a:cubicBezTo>
                <a:cubicBezTo>
                  <a:pt x="2707026" y="2853304"/>
                  <a:pt x="2731026" y="2861679"/>
                  <a:pt x="2755027" y="2862809"/>
                </a:cubicBezTo>
                <a:cubicBezTo>
                  <a:pt x="2760672" y="2863091"/>
                  <a:pt x="2763685" y="2855467"/>
                  <a:pt x="2757943" y="2852832"/>
                </a:cubicBezTo>
                <a:cubicBezTo>
                  <a:pt x="2717567" y="2834385"/>
                  <a:pt x="2672579" y="2820737"/>
                  <a:pt x="2633520" y="2798903"/>
                </a:cubicBezTo>
                <a:close/>
                <a:moveTo>
                  <a:pt x="704394" y="2189586"/>
                </a:moveTo>
                <a:cubicBezTo>
                  <a:pt x="699124" y="2188552"/>
                  <a:pt x="697430" y="2196363"/>
                  <a:pt x="702135" y="2198434"/>
                </a:cubicBezTo>
                <a:cubicBezTo>
                  <a:pt x="713147" y="2203328"/>
                  <a:pt x="725006" y="2206621"/>
                  <a:pt x="736959" y="2208127"/>
                </a:cubicBezTo>
                <a:cubicBezTo>
                  <a:pt x="740158" y="2208503"/>
                  <a:pt x="742041" y="2203611"/>
                  <a:pt x="739029" y="2202010"/>
                </a:cubicBezTo>
                <a:cubicBezTo>
                  <a:pt x="728205" y="2196175"/>
                  <a:pt x="716441" y="2191939"/>
                  <a:pt x="704394" y="2189586"/>
                </a:cubicBezTo>
                <a:close/>
                <a:moveTo>
                  <a:pt x="1440863" y="2390245"/>
                </a:moveTo>
                <a:cubicBezTo>
                  <a:pt x="1431828" y="2385962"/>
                  <a:pt x="1421075" y="2383351"/>
                  <a:pt x="1410133" y="2382139"/>
                </a:cubicBezTo>
                <a:cubicBezTo>
                  <a:pt x="1399192" y="2380928"/>
                  <a:pt x="1388064" y="2381116"/>
                  <a:pt x="1378275" y="2382433"/>
                </a:cubicBezTo>
                <a:cubicBezTo>
                  <a:pt x="1372534" y="2383186"/>
                  <a:pt x="1371876" y="2391940"/>
                  <a:pt x="1377899" y="2392787"/>
                </a:cubicBezTo>
                <a:cubicBezTo>
                  <a:pt x="1388817" y="2394387"/>
                  <a:pt x="1399827" y="2394574"/>
                  <a:pt x="1410840" y="2395798"/>
                </a:cubicBezTo>
                <a:cubicBezTo>
                  <a:pt x="1420723" y="2396928"/>
                  <a:pt x="1430416" y="2398339"/>
                  <a:pt x="1440203" y="2397963"/>
                </a:cubicBezTo>
                <a:cubicBezTo>
                  <a:pt x="1444722" y="2397774"/>
                  <a:pt x="1443968" y="2391750"/>
                  <a:pt x="1440863" y="2390245"/>
                </a:cubicBezTo>
                <a:close/>
                <a:moveTo>
                  <a:pt x="1626180" y="2439186"/>
                </a:moveTo>
                <a:cubicBezTo>
                  <a:pt x="1616863" y="2435469"/>
                  <a:pt x="1605663" y="2433656"/>
                  <a:pt x="1594450" y="2433656"/>
                </a:cubicBezTo>
                <a:cubicBezTo>
                  <a:pt x="1583240" y="2433656"/>
                  <a:pt x="1572016" y="2435468"/>
                  <a:pt x="1562651" y="2438998"/>
                </a:cubicBezTo>
                <a:cubicBezTo>
                  <a:pt x="1558510" y="2440691"/>
                  <a:pt x="1560487" y="2446715"/>
                  <a:pt x="1564345" y="2446903"/>
                </a:cubicBezTo>
                <a:cubicBezTo>
                  <a:pt x="1573945" y="2447468"/>
                  <a:pt x="1583640" y="2446339"/>
                  <a:pt x="1593240" y="2446245"/>
                </a:cubicBezTo>
                <a:cubicBezTo>
                  <a:pt x="1604157" y="2446151"/>
                  <a:pt x="1614886" y="2446998"/>
                  <a:pt x="1625805" y="2445774"/>
                </a:cubicBezTo>
                <a:cubicBezTo>
                  <a:pt x="1629474" y="2445399"/>
                  <a:pt x="1629004" y="2440315"/>
                  <a:pt x="1626180" y="2439186"/>
                </a:cubicBezTo>
                <a:close/>
                <a:moveTo>
                  <a:pt x="2880108" y="2798150"/>
                </a:moveTo>
                <a:cubicBezTo>
                  <a:pt x="2873049" y="2796832"/>
                  <a:pt x="2870697" y="2806997"/>
                  <a:pt x="2875778" y="2810574"/>
                </a:cubicBezTo>
                <a:cubicBezTo>
                  <a:pt x="2888673" y="2819703"/>
                  <a:pt x="2903073" y="2826385"/>
                  <a:pt x="2916531" y="2834573"/>
                </a:cubicBezTo>
                <a:cubicBezTo>
                  <a:pt x="2931779" y="2843892"/>
                  <a:pt x="2946084" y="2854244"/>
                  <a:pt x="2962273" y="2862056"/>
                </a:cubicBezTo>
                <a:cubicBezTo>
                  <a:pt x="2967731" y="2864691"/>
                  <a:pt x="2971402" y="2857256"/>
                  <a:pt x="2968389" y="2853209"/>
                </a:cubicBezTo>
                <a:cubicBezTo>
                  <a:pt x="2948813" y="2826762"/>
                  <a:pt x="2912296" y="2804456"/>
                  <a:pt x="2880108" y="2798150"/>
                </a:cubicBezTo>
                <a:close/>
                <a:moveTo>
                  <a:pt x="1027252" y="2181209"/>
                </a:moveTo>
                <a:cubicBezTo>
                  <a:pt x="1016370" y="2178410"/>
                  <a:pt x="1005241" y="2176363"/>
                  <a:pt x="995311" y="2174433"/>
                </a:cubicBezTo>
                <a:cubicBezTo>
                  <a:pt x="989194" y="2173303"/>
                  <a:pt x="986558" y="2181680"/>
                  <a:pt x="992582" y="2183844"/>
                </a:cubicBezTo>
                <a:cubicBezTo>
                  <a:pt x="1011876" y="2190621"/>
                  <a:pt x="1034841" y="2199562"/>
                  <a:pt x="1055359" y="2200127"/>
                </a:cubicBezTo>
                <a:cubicBezTo>
                  <a:pt x="1059311" y="2200315"/>
                  <a:pt x="1061383" y="2194575"/>
                  <a:pt x="1057712" y="2192503"/>
                </a:cubicBezTo>
                <a:cubicBezTo>
                  <a:pt x="1048770" y="2187562"/>
                  <a:pt x="1038135" y="2184009"/>
                  <a:pt x="1027252" y="2181209"/>
                </a:cubicBezTo>
                <a:close/>
                <a:moveTo>
                  <a:pt x="1781475" y="2400127"/>
                </a:moveTo>
                <a:cubicBezTo>
                  <a:pt x="1757099" y="2398621"/>
                  <a:pt x="1732722" y="2398244"/>
                  <a:pt x="1709568" y="2397304"/>
                </a:cubicBezTo>
                <a:cubicBezTo>
                  <a:pt x="1663639" y="2395422"/>
                  <a:pt x="1617240" y="2393727"/>
                  <a:pt x="1571499" y="2398527"/>
                </a:cubicBezTo>
                <a:cubicBezTo>
                  <a:pt x="1568205" y="2398904"/>
                  <a:pt x="1567640" y="2404269"/>
                  <a:pt x="1571216" y="2404551"/>
                </a:cubicBezTo>
                <a:cubicBezTo>
                  <a:pt x="1623169" y="2408879"/>
                  <a:pt x="1675592" y="2408033"/>
                  <a:pt x="1727639" y="2410951"/>
                </a:cubicBezTo>
                <a:cubicBezTo>
                  <a:pt x="1741945" y="2411704"/>
                  <a:pt x="1756345" y="2413115"/>
                  <a:pt x="1770746" y="2414621"/>
                </a:cubicBezTo>
                <a:cubicBezTo>
                  <a:pt x="1730369" y="2418387"/>
                  <a:pt x="1690840" y="2424974"/>
                  <a:pt x="1654699" y="2436456"/>
                </a:cubicBezTo>
                <a:cubicBezTo>
                  <a:pt x="1650463" y="2437774"/>
                  <a:pt x="1652345" y="2444363"/>
                  <a:pt x="1656581" y="2443892"/>
                </a:cubicBezTo>
                <a:cubicBezTo>
                  <a:pt x="1706934" y="2438244"/>
                  <a:pt x="1756722" y="2430527"/>
                  <a:pt x="1807546" y="2428268"/>
                </a:cubicBezTo>
                <a:cubicBezTo>
                  <a:pt x="1826463" y="2427422"/>
                  <a:pt x="1845475" y="2427422"/>
                  <a:pt x="1864393" y="2427516"/>
                </a:cubicBezTo>
                <a:cubicBezTo>
                  <a:pt x="1764345" y="2441728"/>
                  <a:pt x="1663922" y="2459515"/>
                  <a:pt x="1569428" y="2489727"/>
                </a:cubicBezTo>
                <a:cubicBezTo>
                  <a:pt x="1566134" y="2490762"/>
                  <a:pt x="1567357" y="2496127"/>
                  <a:pt x="1570746" y="2495657"/>
                </a:cubicBezTo>
                <a:cubicBezTo>
                  <a:pt x="1618557" y="2489539"/>
                  <a:pt x="1666275" y="2481539"/>
                  <a:pt x="1713804" y="2472974"/>
                </a:cubicBezTo>
                <a:cubicBezTo>
                  <a:pt x="1664015" y="2486432"/>
                  <a:pt x="1614981" y="2502244"/>
                  <a:pt x="1568205" y="2519374"/>
                </a:cubicBezTo>
                <a:cubicBezTo>
                  <a:pt x="1564910" y="2520598"/>
                  <a:pt x="1566323" y="2526245"/>
                  <a:pt x="1569898" y="2525492"/>
                </a:cubicBezTo>
                <a:cubicBezTo>
                  <a:pt x="1620722" y="2514010"/>
                  <a:pt x="1672298" y="2501963"/>
                  <a:pt x="1723592" y="2489068"/>
                </a:cubicBezTo>
                <a:cubicBezTo>
                  <a:pt x="1686417" y="2504692"/>
                  <a:pt x="1649522" y="2521256"/>
                  <a:pt x="1614887" y="2541963"/>
                </a:cubicBezTo>
                <a:cubicBezTo>
                  <a:pt x="1611122" y="2544221"/>
                  <a:pt x="1614698" y="2550244"/>
                  <a:pt x="1618652" y="2548645"/>
                </a:cubicBezTo>
                <a:cubicBezTo>
                  <a:pt x="1659217" y="2531985"/>
                  <a:pt x="1698746" y="2512880"/>
                  <a:pt x="1739216" y="2496033"/>
                </a:cubicBezTo>
                <a:cubicBezTo>
                  <a:pt x="1768769" y="2483704"/>
                  <a:pt x="1800111" y="2473916"/>
                  <a:pt x="1829475" y="2460833"/>
                </a:cubicBezTo>
                <a:cubicBezTo>
                  <a:pt x="1835404" y="2459139"/>
                  <a:pt x="1841428" y="2457539"/>
                  <a:pt x="1847356" y="2455845"/>
                </a:cubicBezTo>
                <a:cubicBezTo>
                  <a:pt x="1833428" y="2461115"/>
                  <a:pt x="1819498" y="2466385"/>
                  <a:pt x="1805286" y="2471468"/>
                </a:cubicBezTo>
                <a:cubicBezTo>
                  <a:pt x="1731028" y="2498009"/>
                  <a:pt x="1658745" y="2541397"/>
                  <a:pt x="1597099" y="2589774"/>
                </a:cubicBezTo>
                <a:cubicBezTo>
                  <a:pt x="1566699" y="2613680"/>
                  <a:pt x="1537710" y="2638621"/>
                  <a:pt x="1505617" y="2660267"/>
                </a:cubicBezTo>
                <a:cubicBezTo>
                  <a:pt x="1472392" y="2682762"/>
                  <a:pt x="1436064" y="2703844"/>
                  <a:pt x="1406982" y="2731609"/>
                </a:cubicBezTo>
                <a:cubicBezTo>
                  <a:pt x="1390511" y="2747326"/>
                  <a:pt x="1377334" y="2763609"/>
                  <a:pt x="1357945" y="2775750"/>
                </a:cubicBezTo>
                <a:cubicBezTo>
                  <a:pt x="1338652" y="2787891"/>
                  <a:pt x="1318135" y="2794479"/>
                  <a:pt x="1298370" y="2804455"/>
                </a:cubicBezTo>
                <a:cubicBezTo>
                  <a:pt x="1273806" y="2816880"/>
                  <a:pt x="1256488" y="2833256"/>
                  <a:pt x="1228440" y="2838903"/>
                </a:cubicBezTo>
                <a:cubicBezTo>
                  <a:pt x="1223358" y="2839938"/>
                  <a:pt x="1164347" y="2850761"/>
                  <a:pt x="1174982" y="2830715"/>
                </a:cubicBezTo>
                <a:cubicBezTo>
                  <a:pt x="1176676" y="2827514"/>
                  <a:pt x="1176206" y="2822903"/>
                  <a:pt x="1172629" y="2821021"/>
                </a:cubicBezTo>
                <a:cubicBezTo>
                  <a:pt x="1168487" y="2818855"/>
                  <a:pt x="1150323" y="2813114"/>
                  <a:pt x="1148911" y="2809350"/>
                </a:cubicBezTo>
                <a:cubicBezTo>
                  <a:pt x="1141382" y="2788833"/>
                  <a:pt x="1193241" y="2754198"/>
                  <a:pt x="1198511" y="2752127"/>
                </a:cubicBezTo>
                <a:cubicBezTo>
                  <a:pt x="1223169" y="2742621"/>
                  <a:pt x="1251123" y="2742245"/>
                  <a:pt x="1273711" y="2728315"/>
                </a:cubicBezTo>
                <a:cubicBezTo>
                  <a:pt x="1277005" y="2726339"/>
                  <a:pt x="1274370" y="2720316"/>
                  <a:pt x="1270700" y="2721350"/>
                </a:cubicBezTo>
                <a:cubicBezTo>
                  <a:pt x="1249899" y="2726903"/>
                  <a:pt x="1224018" y="2729068"/>
                  <a:pt x="1200864" y="2735562"/>
                </a:cubicBezTo>
                <a:cubicBezTo>
                  <a:pt x="1199452" y="2734056"/>
                  <a:pt x="1197194" y="2733303"/>
                  <a:pt x="1195311" y="2734809"/>
                </a:cubicBezTo>
                <a:cubicBezTo>
                  <a:pt x="1189382" y="2737350"/>
                  <a:pt x="1183263" y="2737633"/>
                  <a:pt x="1176770" y="2735468"/>
                </a:cubicBezTo>
                <a:cubicBezTo>
                  <a:pt x="1170558" y="2727562"/>
                  <a:pt x="1170558" y="2720975"/>
                  <a:pt x="1176770" y="2715797"/>
                </a:cubicBezTo>
                <a:cubicBezTo>
                  <a:pt x="1177240" y="2714198"/>
                  <a:pt x="1178652" y="2708644"/>
                  <a:pt x="1179499" y="2707609"/>
                </a:cubicBezTo>
                <a:cubicBezTo>
                  <a:pt x="1187499" y="2697068"/>
                  <a:pt x="1212064" y="2697162"/>
                  <a:pt x="1223735" y="2692173"/>
                </a:cubicBezTo>
                <a:cubicBezTo>
                  <a:pt x="1239546" y="2685397"/>
                  <a:pt x="1253193" y="2679751"/>
                  <a:pt x="1269757" y="2675703"/>
                </a:cubicBezTo>
                <a:cubicBezTo>
                  <a:pt x="1277665" y="2673820"/>
                  <a:pt x="1288299" y="2672785"/>
                  <a:pt x="1293569" y="2666103"/>
                </a:cubicBezTo>
                <a:cubicBezTo>
                  <a:pt x="1295264" y="2663938"/>
                  <a:pt x="1292723" y="2660080"/>
                  <a:pt x="1289994" y="2660927"/>
                </a:cubicBezTo>
                <a:cubicBezTo>
                  <a:pt x="1280299" y="2664126"/>
                  <a:pt x="1265993" y="2663750"/>
                  <a:pt x="1256111" y="2665538"/>
                </a:cubicBezTo>
                <a:cubicBezTo>
                  <a:pt x="1243312" y="2667891"/>
                  <a:pt x="1233334" y="2672785"/>
                  <a:pt x="1221476" y="2678150"/>
                </a:cubicBezTo>
                <a:cubicBezTo>
                  <a:pt x="1214699" y="2681257"/>
                  <a:pt x="1205947" y="2682668"/>
                  <a:pt x="1197100" y="2684550"/>
                </a:cubicBezTo>
                <a:cubicBezTo>
                  <a:pt x="1192770" y="2683045"/>
                  <a:pt x="1188347" y="2681822"/>
                  <a:pt x="1183829" y="2680409"/>
                </a:cubicBezTo>
                <a:cubicBezTo>
                  <a:pt x="1178369" y="2678715"/>
                  <a:pt x="1170182" y="2678338"/>
                  <a:pt x="1169052" y="2671938"/>
                </a:cubicBezTo>
                <a:cubicBezTo>
                  <a:pt x="1168675" y="2670056"/>
                  <a:pt x="1170087" y="2667326"/>
                  <a:pt x="1170183" y="2665351"/>
                </a:cubicBezTo>
                <a:cubicBezTo>
                  <a:pt x="1170276" y="2661586"/>
                  <a:pt x="1169052" y="2658856"/>
                  <a:pt x="1168300" y="2655373"/>
                </a:cubicBezTo>
                <a:cubicBezTo>
                  <a:pt x="1167170" y="2650009"/>
                  <a:pt x="1164911" y="2652738"/>
                  <a:pt x="1167922" y="2645962"/>
                </a:cubicBezTo>
                <a:cubicBezTo>
                  <a:pt x="1170936" y="2639186"/>
                  <a:pt x="1173758" y="2640785"/>
                  <a:pt x="1180440" y="2638997"/>
                </a:cubicBezTo>
                <a:cubicBezTo>
                  <a:pt x="1195687" y="2634857"/>
                  <a:pt x="1210653" y="2630433"/>
                  <a:pt x="1226276" y="2627704"/>
                </a:cubicBezTo>
                <a:cubicBezTo>
                  <a:pt x="1233523" y="2626386"/>
                  <a:pt x="1239734" y="2626198"/>
                  <a:pt x="1243876" y="2619609"/>
                </a:cubicBezTo>
                <a:cubicBezTo>
                  <a:pt x="1245476" y="2617068"/>
                  <a:pt x="1242276" y="2613209"/>
                  <a:pt x="1239452" y="2614432"/>
                </a:cubicBezTo>
                <a:cubicBezTo>
                  <a:pt x="1232863" y="2617350"/>
                  <a:pt x="1221570" y="2616315"/>
                  <a:pt x="1214417" y="2617820"/>
                </a:cubicBezTo>
                <a:cubicBezTo>
                  <a:pt x="1211688" y="2618385"/>
                  <a:pt x="1208957" y="2618856"/>
                  <a:pt x="1206229" y="2619326"/>
                </a:cubicBezTo>
                <a:cubicBezTo>
                  <a:pt x="1196346" y="2617915"/>
                  <a:pt x="1178935" y="2615750"/>
                  <a:pt x="1179688" y="2603514"/>
                </a:cubicBezTo>
                <a:cubicBezTo>
                  <a:pt x="1180628" y="2586480"/>
                  <a:pt x="1198982" y="2593633"/>
                  <a:pt x="1208770" y="2589398"/>
                </a:cubicBezTo>
                <a:cubicBezTo>
                  <a:pt x="1210841" y="2588551"/>
                  <a:pt x="1212252" y="2586009"/>
                  <a:pt x="1210746" y="2583938"/>
                </a:cubicBezTo>
                <a:cubicBezTo>
                  <a:pt x="1208299" y="2580645"/>
                  <a:pt x="1204535" y="2579421"/>
                  <a:pt x="1200394" y="2579139"/>
                </a:cubicBezTo>
                <a:cubicBezTo>
                  <a:pt x="1200017" y="2578856"/>
                  <a:pt x="1199924" y="2578386"/>
                  <a:pt x="1199358" y="2578291"/>
                </a:cubicBezTo>
                <a:cubicBezTo>
                  <a:pt x="1173664" y="2570480"/>
                  <a:pt x="1182229" y="2541679"/>
                  <a:pt x="1191641" y="2526715"/>
                </a:cubicBezTo>
                <a:cubicBezTo>
                  <a:pt x="1201616" y="2510809"/>
                  <a:pt x="1216582" y="2505068"/>
                  <a:pt x="1235217" y="2505162"/>
                </a:cubicBezTo>
                <a:cubicBezTo>
                  <a:pt x="1254039" y="2505351"/>
                  <a:pt x="1279264" y="2514856"/>
                  <a:pt x="1296676" y="2520598"/>
                </a:cubicBezTo>
                <a:cubicBezTo>
                  <a:pt x="1333098" y="2532551"/>
                  <a:pt x="1369993" y="2532739"/>
                  <a:pt x="1408016" y="2530951"/>
                </a:cubicBezTo>
                <a:cubicBezTo>
                  <a:pt x="1412723" y="2530762"/>
                  <a:pt x="1413852" y="2524551"/>
                  <a:pt x="1409334" y="2522856"/>
                </a:cubicBezTo>
                <a:cubicBezTo>
                  <a:pt x="1377146" y="2510339"/>
                  <a:pt x="1339970" y="2518432"/>
                  <a:pt x="1306369" y="2508456"/>
                </a:cubicBezTo>
                <a:cubicBezTo>
                  <a:pt x="1295264" y="2505162"/>
                  <a:pt x="1281241" y="2500644"/>
                  <a:pt x="1266558" y="2497068"/>
                </a:cubicBezTo>
                <a:cubicBezTo>
                  <a:pt x="1266276" y="2496786"/>
                  <a:pt x="1266370" y="2496503"/>
                  <a:pt x="1265993" y="2496315"/>
                </a:cubicBezTo>
                <a:cubicBezTo>
                  <a:pt x="1256205" y="2490574"/>
                  <a:pt x="1250558" y="2465162"/>
                  <a:pt x="1260723" y="2457256"/>
                </a:cubicBezTo>
                <a:cubicBezTo>
                  <a:pt x="1263170" y="2455374"/>
                  <a:pt x="1272487" y="2457540"/>
                  <a:pt x="1275970" y="2456786"/>
                </a:cubicBezTo>
                <a:cubicBezTo>
                  <a:pt x="1284534" y="2454904"/>
                  <a:pt x="1287075" y="2453022"/>
                  <a:pt x="1295828" y="2452362"/>
                </a:cubicBezTo>
                <a:cubicBezTo>
                  <a:pt x="1315405" y="2460081"/>
                  <a:pt x="1342794" y="2465539"/>
                  <a:pt x="1361900" y="2461585"/>
                </a:cubicBezTo>
                <a:cubicBezTo>
                  <a:pt x="1366322" y="2460645"/>
                  <a:pt x="1365758" y="2455092"/>
                  <a:pt x="1362181" y="2453586"/>
                </a:cubicBezTo>
                <a:cubicBezTo>
                  <a:pt x="1352111" y="2449257"/>
                  <a:pt x="1340722" y="2448504"/>
                  <a:pt x="1329900" y="2447186"/>
                </a:cubicBezTo>
                <a:cubicBezTo>
                  <a:pt x="1321805" y="2446151"/>
                  <a:pt x="1313523" y="2444927"/>
                  <a:pt x="1305335" y="2444080"/>
                </a:cubicBezTo>
                <a:cubicBezTo>
                  <a:pt x="1304863" y="2443138"/>
                  <a:pt x="1304300" y="2442198"/>
                  <a:pt x="1303170" y="2441538"/>
                </a:cubicBezTo>
                <a:cubicBezTo>
                  <a:pt x="1281523" y="2428927"/>
                  <a:pt x="1293288" y="2419421"/>
                  <a:pt x="1305899" y="2411515"/>
                </a:cubicBezTo>
                <a:cubicBezTo>
                  <a:pt x="1316911" y="2411610"/>
                  <a:pt x="1328016" y="2409915"/>
                  <a:pt x="1339029" y="2410291"/>
                </a:cubicBezTo>
                <a:cubicBezTo>
                  <a:pt x="1354181" y="2410950"/>
                  <a:pt x="1369240" y="2416315"/>
                  <a:pt x="1384299" y="2415279"/>
                </a:cubicBezTo>
                <a:cubicBezTo>
                  <a:pt x="1388345" y="2414998"/>
                  <a:pt x="1390228" y="2410104"/>
                  <a:pt x="1386652" y="2407656"/>
                </a:cubicBezTo>
                <a:cubicBezTo>
                  <a:pt x="1372345" y="2397868"/>
                  <a:pt x="1346181" y="2395327"/>
                  <a:pt x="1324063" y="2398810"/>
                </a:cubicBezTo>
                <a:cubicBezTo>
                  <a:pt x="1333475" y="2391185"/>
                  <a:pt x="1341663" y="2384033"/>
                  <a:pt x="1353146" y="2377351"/>
                </a:cubicBezTo>
                <a:cubicBezTo>
                  <a:pt x="1364911" y="2370574"/>
                  <a:pt x="1376958" y="2364362"/>
                  <a:pt x="1389288" y="2358809"/>
                </a:cubicBezTo>
                <a:cubicBezTo>
                  <a:pt x="1403593" y="2352315"/>
                  <a:pt x="1418911" y="2350903"/>
                  <a:pt x="1434569" y="2351445"/>
                </a:cubicBezTo>
                <a:cubicBezTo>
                  <a:pt x="1450228" y="2351986"/>
                  <a:pt x="1466228" y="2354480"/>
                  <a:pt x="1481898" y="2355798"/>
                </a:cubicBezTo>
                <a:cubicBezTo>
                  <a:pt x="1521993" y="2359091"/>
                  <a:pt x="1560769" y="2368410"/>
                  <a:pt x="1600111" y="2376598"/>
                </a:cubicBezTo>
                <a:cubicBezTo>
                  <a:pt x="1660346" y="2389115"/>
                  <a:pt x="1721052" y="2392691"/>
                  <a:pt x="1781475" y="2400127"/>
                </a:cubicBezTo>
                <a:close/>
                <a:moveTo>
                  <a:pt x="2458932" y="2585539"/>
                </a:moveTo>
                <a:cubicBezTo>
                  <a:pt x="2453850" y="2582339"/>
                  <a:pt x="2447638" y="2589021"/>
                  <a:pt x="2450933" y="2593915"/>
                </a:cubicBezTo>
                <a:cubicBezTo>
                  <a:pt x="2460721" y="2608597"/>
                  <a:pt x="2474838" y="2620269"/>
                  <a:pt x="2488580" y="2631092"/>
                </a:cubicBezTo>
                <a:cubicBezTo>
                  <a:pt x="2500156" y="2640315"/>
                  <a:pt x="2511826" y="2650573"/>
                  <a:pt x="2526320" y="2654433"/>
                </a:cubicBezTo>
                <a:cubicBezTo>
                  <a:pt x="2532437" y="2656033"/>
                  <a:pt x="2538367" y="2649444"/>
                  <a:pt x="2533756" y="2643891"/>
                </a:cubicBezTo>
                <a:cubicBezTo>
                  <a:pt x="2525004" y="2633350"/>
                  <a:pt x="2512957" y="2626950"/>
                  <a:pt x="2502038" y="2618856"/>
                </a:cubicBezTo>
                <a:cubicBezTo>
                  <a:pt x="2487545" y="2608032"/>
                  <a:pt x="2474273" y="2595138"/>
                  <a:pt x="2458932" y="2585539"/>
                </a:cubicBezTo>
                <a:close/>
                <a:moveTo>
                  <a:pt x="966040" y="2049351"/>
                </a:moveTo>
                <a:cubicBezTo>
                  <a:pt x="982041" y="2054434"/>
                  <a:pt x="987782" y="2061021"/>
                  <a:pt x="1000111" y="2069021"/>
                </a:cubicBezTo>
                <a:cubicBezTo>
                  <a:pt x="1015452" y="2079092"/>
                  <a:pt x="1030511" y="2089821"/>
                  <a:pt x="1044630" y="2101587"/>
                </a:cubicBezTo>
                <a:cubicBezTo>
                  <a:pt x="1046699" y="2103280"/>
                  <a:pt x="1048864" y="2104881"/>
                  <a:pt x="1050935" y="2106481"/>
                </a:cubicBezTo>
                <a:cubicBezTo>
                  <a:pt x="1021288" y="2090762"/>
                  <a:pt x="991546" y="2075703"/>
                  <a:pt x="963687" y="2060551"/>
                </a:cubicBezTo>
                <a:cubicBezTo>
                  <a:pt x="958794" y="2057916"/>
                  <a:pt x="954935" y="2065069"/>
                  <a:pt x="959547" y="2067986"/>
                </a:cubicBezTo>
                <a:cubicBezTo>
                  <a:pt x="991830" y="2088504"/>
                  <a:pt x="1025146" y="2111562"/>
                  <a:pt x="1059312" y="2133303"/>
                </a:cubicBezTo>
                <a:cubicBezTo>
                  <a:pt x="1032770" y="2119656"/>
                  <a:pt x="1006228" y="2105915"/>
                  <a:pt x="978653" y="2095092"/>
                </a:cubicBezTo>
                <a:cubicBezTo>
                  <a:pt x="975264" y="2093774"/>
                  <a:pt x="970935" y="2098198"/>
                  <a:pt x="974512" y="2100927"/>
                </a:cubicBezTo>
                <a:cubicBezTo>
                  <a:pt x="1011123" y="2128786"/>
                  <a:pt x="1055923" y="2153257"/>
                  <a:pt x="1102793" y="2173398"/>
                </a:cubicBezTo>
                <a:cubicBezTo>
                  <a:pt x="1082369" y="2168033"/>
                  <a:pt x="1062134" y="2162574"/>
                  <a:pt x="1042088" y="2156457"/>
                </a:cubicBezTo>
                <a:cubicBezTo>
                  <a:pt x="1037570" y="2155045"/>
                  <a:pt x="1034464" y="2162479"/>
                  <a:pt x="1038982" y="2164363"/>
                </a:cubicBezTo>
                <a:cubicBezTo>
                  <a:pt x="1070040" y="2177257"/>
                  <a:pt x="1103734" y="2190150"/>
                  <a:pt x="1138181" y="2200692"/>
                </a:cubicBezTo>
                <a:cubicBezTo>
                  <a:pt x="1117194" y="2199469"/>
                  <a:pt x="1096393" y="2198339"/>
                  <a:pt x="1076346" y="2197210"/>
                </a:cubicBezTo>
                <a:cubicBezTo>
                  <a:pt x="1071358" y="2196927"/>
                  <a:pt x="1070417" y="2203798"/>
                  <a:pt x="1075311" y="2204927"/>
                </a:cubicBezTo>
                <a:cubicBezTo>
                  <a:pt x="1097711" y="2209727"/>
                  <a:pt x="1121711" y="2214338"/>
                  <a:pt x="1146370" y="2218103"/>
                </a:cubicBezTo>
                <a:cubicBezTo>
                  <a:pt x="1125194" y="2218762"/>
                  <a:pt x="1103922" y="2220457"/>
                  <a:pt x="1082653" y="2223186"/>
                </a:cubicBezTo>
                <a:cubicBezTo>
                  <a:pt x="1038040" y="2228927"/>
                  <a:pt x="1000205" y="2251045"/>
                  <a:pt x="958981" y="2267516"/>
                </a:cubicBezTo>
                <a:cubicBezTo>
                  <a:pt x="936205" y="2276645"/>
                  <a:pt x="913146" y="2282856"/>
                  <a:pt x="889617" y="2289351"/>
                </a:cubicBezTo>
                <a:cubicBezTo>
                  <a:pt x="864583" y="2296221"/>
                  <a:pt x="842465" y="2308269"/>
                  <a:pt x="816771" y="2313445"/>
                </a:cubicBezTo>
                <a:cubicBezTo>
                  <a:pt x="727924" y="2331327"/>
                  <a:pt x="637665" y="2337350"/>
                  <a:pt x="547219" y="2331797"/>
                </a:cubicBezTo>
                <a:cubicBezTo>
                  <a:pt x="527171" y="2330762"/>
                  <a:pt x="508536" y="2326150"/>
                  <a:pt x="490465" y="2318244"/>
                </a:cubicBezTo>
                <a:cubicBezTo>
                  <a:pt x="484912" y="2315798"/>
                  <a:pt x="467783" y="2309492"/>
                  <a:pt x="464582" y="2304410"/>
                </a:cubicBezTo>
                <a:cubicBezTo>
                  <a:pt x="463454" y="2302527"/>
                  <a:pt x="462794" y="2300739"/>
                  <a:pt x="462417" y="2298950"/>
                </a:cubicBezTo>
                <a:cubicBezTo>
                  <a:pt x="471171" y="2282479"/>
                  <a:pt x="506747" y="2305068"/>
                  <a:pt x="517759" y="2307609"/>
                </a:cubicBezTo>
                <a:cubicBezTo>
                  <a:pt x="530182" y="2310433"/>
                  <a:pt x="543265" y="2311751"/>
                  <a:pt x="555877" y="2309210"/>
                </a:cubicBezTo>
                <a:cubicBezTo>
                  <a:pt x="559077" y="2308551"/>
                  <a:pt x="561148" y="2303655"/>
                  <a:pt x="557194" y="2302151"/>
                </a:cubicBezTo>
                <a:cubicBezTo>
                  <a:pt x="541853" y="2296221"/>
                  <a:pt x="525006" y="2295845"/>
                  <a:pt x="509288" y="2290668"/>
                </a:cubicBezTo>
                <a:cubicBezTo>
                  <a:pt x="499877" y="2287562"/>
                  <a:pt x="491405" y="2281633"/>
                  <a:pt x="481617" y="2280033"/>
                </a:cubicBezTo>
                <a:cubicBezTo>
                  <a:pt x="477195" y="2279280"/>
                  <a:pt x="472678" y="2279657"/>
                  <a:pt x="468724" y="2280786"/>
                </a:cubicBezTo>
                <a:cubicBezTo>
                  <a:pt x="471077" y="2277774"/>
                  <a:pt x="473430" y="2275045"/>
                  <a:pt x="474936" y="2272785"/>
                </a:cubicBezTo>
                <a:cubicBezTo>
                  <a:pt x="491971" y="2245962"/>
                  <a:pt x="508818" y="2238998"/>
                  <a:pt x="543077" y="2242197"/>
                </a:cubicBezTo>
                <a:cubicBezTo>
                  <a:pt x="543171" y="2242198"/>
                  <a:pt x="543171" y="2242104"/>
                  <a:pt x="543359" y="2242104"/>
                </a:cubicBezTo>
                <a:cubicBezTo>
                  <a:pt x="548535" y="2242950"/>
                  <a:pt x="553712" y="2243798"/>
                  <a:pt x="558983" y="2244550"/>
                </a:cubicBezTo>
                <a:cubicBezTo>
                  <a:pt x="581006" y="2247656"/>
                  <a:pt x="601524" y="2253210"/>
                  <a:pt x="622982" y="2259327"/>
                </a:cubicBezTo>
                <a:cubicBezTo>
                  <a:pt x="628441" y="2260927"/>
                  <a:pt x="630042" y="2252739"/>
                  <a:pt x="624865" y="2250856"/>
                </a:cubicBezTo>
                <a:cubicBezTo>
                  <a:pt x="610747" y="2245775"/>
                  <a:pt x="596724" y="2241539"/>
                  <a:pt x="582041" y="2238621"/>
                </a:cubicBezTo>
                <a:cubicBezTo>
                  <a:pt x="561148" y="2234387"/>
                  <a:pt x="538183" y="2233351"/>
                  <a:pt x="518418" y="2224409"/>
                </a:cubicBezTo>
                <a:cubicBezTo>
                  <a:pt x="529148" y="2211045"/>
                  <a:pt x="552865" y="2199845"/>
                  <a:pt x="566700" y="2198715"/>
                </a:cubicBezTo>
                <a:cubicBezTo>
                  <a:pt x="580253" y="2197586"/>
                  <a:pt x="594182" y="2200127"/>
                  <a:pt x="607829" y="2203327"/>
                </a:cubicBezTo>
                <a:cubicBezTo>
                  <a:pt x="616206" y="2205492"/>
                  <a:pt x="624489" y="2207657"/>
                  <a:pt x="632958" y="2209727"/>
                </a:cubicBezTo>
                <a:cubicBezTo>
                  <a:pt x="639830" y="2211515"/>
                  <a:pt x="643406" y="2201068"/>
                  <a:pt x="636442" y="2199280"/>
                </a:cubicBezTo>
                <a:cubicBezTo>
                  <a:pt x="629570" y="2197586"/>
                  <a:pt x="622889" y="2195798"/>
                  <a:pt x="616206" y="2194105"/>
                </a:cubicBezTo>
                <a:cubicBezTo>
                  <a:pt x="609241" y="2192315"/>
                  <a:pt x="602276" y="2190433"/>
                  <a:pt x="595406" y="2188175"/>
                </a:cubicBezTo>
                <a:cubicBezTo>
                  <a:pt x="586842" y="2185445"/>
                  <a:pt x="549195" y="2178480"/>
                  <a:pt x="579406" y="2170291"/>
                </a:cubicBezTo>
                <a:cubicBezTo>
                  <a:pt x="592582" y="2166716"/>
                  <a:pt x="608677" y="2175092"/>
                  <a:pt x="621100" y="2178104"/>
                </a:cubicBezTo>
                <a:cubicBezTo>
                  <a:pt x="631642" y="2180645"/>
                  <a:pt x="642182" y="2182433"/>
                  <a:pt x="652724" y="2184974"/>
                </a:cubicBezTo>
                <a:cubicBezTo>
                  <a:pt x="652817" y="2184974"/>
                  <a:pt x="652912" y="2184880"/>
                  <a:pt x="653006" y="2184974"/>
                </a:cubicBezTo>
                <a:cubicBezTo>
                  <a:pt x="662888" y="2189491"/>
                  <a:pt x="672864" y="2193821"/>
                  <a:pt x="683124" y="2197491"/>
                </a:cubicBezTo>
                <a:cubicBezTo>
                  <a:pt x="689712" y="2199845"/>
                  <a:pt x="693476" y="2189868"/>
                  <a:pt x="686889" y="2187328"/>
                </a:cubicBezTo>
                <a:cubicBezTo>
                  <a:pt x="662888" y="2178010"/>
                  <a:pt x="639830" y="2166526"/>
                  <a:pt x="616017" y="2157021"/>
                </a:cubicBezTo>
                <a:cubicBezTo>
                  <a:pt x="601618" y="2151280"/>
                  <a:pt x="594935" y="2155139"/>
                  <a:pt x="598512" y="2139327"/>
                </a:cubicBezTo>
                <a:cubicBezTo>
                  <a:pt x="602653" y="2120974"/>
                  <a:pt x="618182" y="2123704"/>
                  <a:pt x="634559" y="2125210"/>
                </a:cubicBezTo>
                <a:cubicBezTo>
                  <a:pt x="638606" y="2125587"/>
                  <a:pt x="641806" y="2120598"/>
                  <a:pt x="639735" y="2117115"/>
                </a:cubicBezTo>
                <a:cubicBezTo>
                  <a:pt x="631548" y="2103657"/>
                  <a:pt x="674936" y="2109680"/>
                  <a:pt x="686136" y="2104786"/>
                </a:cubicBezTo>
                <a:cubicBezTo>
                  <a:pt x="688488" y="2103752"/>
                  <a:pt x="690277" y="2101116"/>
                  <a:pt x="689900" y="2098480"/>
                </a:cubicBezTo>
                <a:cubicBezTo>
                  <a:pt x="687453" y="2081821"/>
                  <a:pt x="746559" y="2107797"/>
                  <a:pt x="750888" y="2108550"/>
                </a:cubicBezTo>
                <a:cubicBezTo>
                  <a:pt x="759264" y="2110151"/>
                  <a:pt x="767077" y="2109492"/>
                  <a:pt x="775264" y="2108362"/>
                </a:cubicBezTo>
                <a:cubicBezTo>
                  <a:pt x="788817" y="2113445"/>
                  <a:pt x="802370" y="2118433"/>
                  <a:pt x="815453" y="2124645"/>
                </a:cubicBezTo>
                <a:cubicBezTo>
                  <a:pt x="835875" y="2134433"/>
                  <a:pt x="856017" y="2145727"/>
                  <a:pt x="877476" y="2153068"/>
                </a:cubicBezTo>
                <a:cubicBezTo>
                  <a:pt x="882747" y="2154856"/>
                  <a:pt x="886229" y="2146198"/>
                  <a:pt x="881052" y="2143845"/>
                </a:cubicBezTo>
                <a:cubicBezTo>
                  <a:pt x="851783" y="2130480"/>
                  <a:pt x="823735" y="2114480"/>
                  <a:pt x="793711" y="2102716"/>
                </a:cubicBezTo>
                <a:cubicBezTo>
                  <a:pt x="787029" y="2100080"/>
                  <a:pt x="752676" y="2090480"/>
                  <a:pt x="752300" y="2090105"/>
                </a:cubicBezTo>
                <a:cubicBezTo>
                  <a:pt x="746276" y="2081821"/>
                  <a:pt x="741664" y="2076645"/>
                  <a:pt x="773101" y="2084362"/>
                </a:cubicBezTo>
                <a:cubicBezTo>
                  <a:pt x="777336" y="2085398"/>
                  <a:pt x="780817" y="2079468"/>
                  <a:pt x="776582" y="2077022"/>
                </a:cubicBezTo>
                <a:cubicBezTo>
                  <a:pt x="750606" y="2061963"/>
                  <a:pt x="801617" y="2070527"/>
                  <a:pt x="812253" y="2072974"/>
                </a:cubicBezTo>
                <a:cubicBezTo>
                  <a:pt x="815923" y="2073822"/>
                  <a:pt x="819217" y="2068174"/>
                  <a:pt x="816394" y="2065445"/>
                </a:cubicBezTo>
                <a:cubicBezTo>
                  <a:pt x="798794" y="2048316"/>
                  <a:pt x="862041" y="2074574"/>
                  <a:pt x="874088" y="2079374"/>
                </a:cubicBezTo>
                <a:cubicBezTo>
                  <a:pt x="879735" y="2081633"/>
                  <a:pt x="886229" y="2074574"/>
                  <a:pt x="880771" y="2069963"/>
                </a:cubicBezTo>
                <a:cubicBezTo>
                  <a:pt x="870511" y="2061397"/>
                  <a:pt x="829759" y="2037304"/>
                  <a:pt x="867782" y="2035139"/>
                </a:cubicBezTo>
                <a:cubicBezTo>
                  <a:pt x="881052" y="2034386"/>
                  <a:pt x="910512" y="2058103"/>
                  <a:pt x="925852" y="2062527"/>
                </a:cubicBezTo>
                <a:cubicBezTo>
                  <a:pt x="931029" y="2064034"/>
                  <a:pt x="936394" y="2057446"/>
                  <a:pt x="934041" y="2052645"/>
                </a:cubicBezTo>
                <a:cubicBezTo>
                  <a:pt x="927171" y="2038810"/>
                  <a:pt x="962559" y="2048222"/>
                  <a:pt x="966040" y="2049351"/>
                </a:cubicBezTo>
                <a:close/>
                <a:moveTo>
                  <a:pt x="2672484" y="2560690"/>
                </a:moveTo>
                <a:cubicBezTo>
                  <a:pt x="2663920" y="2556832"/>
                  <a:pt x="2655449" y="2568408"/>
                  <a:pt x="2663073" y="2574809"/>
                </a:cubicBezTo>
                <a:cubicBezTo>
                  <a:pt x="2676907" y="2586384"/>
                  <a:pt x="2692061" y="2596268"/>
                  <a:pt x="2706272" y="2607373"/>
                </a:cubicBezTo>
                <a:cubicBezTo>
                  <a:pt x="2718978" y="2617255"/>
                  <a:pt x="2731308" y="2627703"/>
                  <a:pt x="2745237" y="2635609"/>
                </a:cubicBezTo>
                <a:cubicBezTo>
                  <a:pt x="2751637" y="2639186"/>
                  <a:pt x="2755873" y="2630244"/>
                  <a:pt x="2752860" y="2625443"/>
                </a:cubicBezTo>
                <a:cubicBezTo>
                  <a:pt x="2735167" y="2597868"/>
                  <a:pt x="2701944" y="2573773"/>
                  <a:pt x="2672484" y="2560690"/>
                </a:cubicBezTo>
                <a:close/>
                <a:moveTo>
                  <a:pt x="2744126" y="2547839"/>
                </a:moveTo>
                <a:cubicBezTo>
                  <a:pt x="2778596" y="2562880"/>
                  <a:pt x="2808367" y="2590268"/>
                  <a:pt x="2839355" y="2613209"/>
                </a:cubicBezTo>
                <a:cubicBezTo>
                  <a:pt x="2892343" y="2652456"/>
                  <a:pt x="2938273" y="2698668"/>
                  <a:pt x="2985989" y="2744032"/>
                </a:cubicBezTo>
                <a:cubicBezTo>
                  <a:pt x="3059025" y="2813397"/>
                  <a:pt x="3140531" y="2870715"/>
                  <a:pt x="3218084" y="2933115"/>
                </a:cubicBezTo>
                <a:cubicBezTo>
                  <a:pt x="3185519" y="2910056"/>
                  <a:pt x="3151918" y="2888503"/>
                  <a:pt x="3120483" y="2867137"/>
                </a:cubicBezTo>
                <a:cubicBezTo>
                  <a:pt x="3058271" y="2824879"/>
                  <a:pt x="2995025" y="2782620"/>
                  <a:pt x="2927260" y="2749868"/>
                </a:cubicBezTo>
                <a:cubicBezTo>
                  <a:pt x="2922366" y="2747515"/>
                  <a:pt x="2916908" y="2754573"/>
                  <a:pt x="2921613" y="2758055"/>
                </a:cubicBezTo>
                <a:cubicBezTo>
                  <a:pt x="2990413" y="2808408"/>
                  <a:pt x="3064107" y="2852455"/>
                  <a:pt x="3134035" y="2901397"/>
                </a:cubicBezTo>
                <a:cubicBezTo>
                  <a:pt x="3153237" y="2914762"/>
                  <a:pt x="3172060" y="2929161"/>
                  <a:pt x="3190789" y="2943655"/>
                </a:cubicBezTo>
                <a:cubicBezTo>
                  <a:pt x="3131402" y="2914102"/>
                  <a:pt x="3070695" y="2889255"/>
                  <a:pt x="3010366" y="2874009"/>
                </a:cubicBezTo>
                <a:cubicBezTo>
                  <a:pt x="3003307" y="2872220"/>
                  <a:pt x="3000201" y="2882949"/>
                  <a:pt x="3006601" y="2885961"/>
                </a:cubicBezTo>
                <a:cubicBezTo>
                  <a:pt x="3081613" y="2921538"/>
                  <a:pt x="3157566" y="2953725"/>
                  <a:pt x="3230131" y="2994291"/>
                </a:cubicBezTo>
                <a:cubicBezTo>
                  <a:pt x="3257141" y="3009443"/>
                  <a:pt x="3283589" y="3025820"/>
                  <a:pt x="3309847" y="3042290"/>
                </a:cubicBezTo>
                <a:cubicBezTo>
                  <a:pt x="3158412" y="2975843"/>
                  <a:pt x="3003306" y="2914008"/>
                  <a:pt x="2845660" y="2874666"/>
                </a:cubicBezTo>
                <a:cubicBezTo>
                  <a:pt x="2840202" y="2873350"/>
                  <a:pt x="2837283" y="2881725"/>
                  <a:pt x="2842366" y="2884078"/>
                </a:cubicBezTo>
                <a:cubicBezTo>
                  <a:pt x="2914273" y="2916831"/>
                  <a:pt x="2987495" y="2946668"/>
                  <a:pt x="3061095" y="2975844"/>
                </a:cubicBezTo>
                <a:cubicBezTo>
                  <a:pt x="2980249" y="2951750"/>
                  <a:pt x="2898271" y="2931420"/>
                  <a:pt x="2818555" y="2914949"/>
                </a:cubicBezTo>
                <a:cubicBezTo>
                  <a:pt x="2812908" y="2913726"/>
                  <a:pt x="2809990" y="2922950"/>
                  <a:pt x="2815637" y="2924926"/>
                </a:cubicBezTo>
                <a:cubicBezTo>
                  <a:pt x="2896390" y="2952785"/>
                  <a:pt x="2978460" y="2980361"/>
                  <a:pt x="3061000" y="3006714"/>
                </a:cubicBezTo>
                <a:cubicBezTo>
                  <a:pt x="2995873" y="2996455"/>
                  <a:pt x="2930178" y="2987703"/>
                  <a:pt x="2864202" y="2986574"/>
                </a:cubicBezTo>
                <a:cubicBezTo>
                  <a:pt x="2856954" y="2986479"/>
                  <a:pt x="2856766" y="2997961"/>
                  <a:pt x="2863731" y="2999091"/>
                </a:cubicBezTo>
                <a:cubicBezTo>
                  <a:pt x="2934507" y="3010855"/>
                  <a:pt x="3006036" y="3018384"/>
                  <a:pt x="3076908" y="3029867"/>
                </a:cubicBezTo>
                <a:cubicBezTo>
                  <a:pt x="3128671" y="3038244"/>
                  <a:pt x="3180718" y="3051607"/>
                  <a:pt x="3232860" y="3058573"/>
                </a:cubicBezTo>
                <a:cubicBezTo>
                  <a:pt x="3242554" y="3061302"/>
                  <a:pt x="3252247" y="3064314"/>
                  <a:pt x="3262037" y="3067043"/>
                </a:cubicBezTo>
                <a:cubicBezTo>
                  <a:pt x="3238224" y="3062338"/>
                  <a:pt x="3214224" y="3057631"/>
                  <a:pt x="3189942" y="3052456"/>
                </a:cubicBezTo>
                <a:cubicBezTo>
                  <a:pt x="3063730" y="3025349"/>
                  <a:pt x="2925755" y="3023372"/>
                  <a:pt x="2798225" y="3037678"/>
                </a:cubicBezTo>
                <a:cubicBezTo>
                  <a:pt x="2735261" y="3044738"/>
                  <a:pt x="2673425" y="3054431"/>
                  <a:pt x="2610084" y="3056974"/>
                </a:cubicBezTo>
                <a:cubicBezTo>
                  <a:pt x="2544484" y="3059609"/>
                  <a:pt x="2475685" y="3057632"/>
                  <a:pt x="2411308" y="3071184"/>
                </a:cubicBezTo>
                <a:cubicBezTo>
                  <a:pt x="2374885" y="3078902"/>
                  <a:pt x="2342508" y="3090102"/>
                  <a:pt x="2305049" y="3090384"/>
                </a:cubicBezTo>
                <a:cubicBezTo>
                  <a:pt x="2267685" y="3090667"/>
                  <a:pt x="2233520" y="3082102"/>
                  <a:pt x="2197474" y="3078996"/>
                </a:cubicBezTo>
                <a:cubicBezTo>
                  <a:pt x="2152485" y="3075137"/>
                  <a:pt x="2114367" y="3083044"/>
                  <a:pt x="2070414" y="3066573"/>
                </a:cubicBezTo>
                <a:cubicBezTo>
                  <a:pt x="2062414" y="3063561"/>
                  <a:pt x="1970932" y="3027796"/>
                  <a:pt x="2003026" y="3009067"/>
                </a:cubicBezTo>
                <a:cubicBezTo>
                  <a:pt x="2008203" y="3006055"/>
                  <a:pt x="2011403" y="2999185"/>
                  <a:pt x="2008110" y="2993538"/>
                </a:cubicBezTo>
                <a:cubicBezTo>
                  <a:pt x="2004250" y="2986950"/>
                  <a:pt x="1983827" y="2963232"/>
                  <a:pt x="1985145" y="2956926"/>
                </a:cubicBezTo>
                <a:cubicBezTo>
                  <a:pt x="1992391" y="2921914"/>
                  <a:pt x="2094321" y="2918337"/>
                  <a:pt x="2103450" y="2920032"/>
                </a:cubicBezTo>
                <a:cubicBezTo>
                  <a:pt x="2145991" y="2928031"/>
                  <a:pt x="2185144" y="2951561"/>
                  <a:pt x="2228532" y="2951749"/>
                </a:cubicBezTo>
                <a:cubicBezTo>
                  <a:pt x="2234838" y="2951750"/>
                  <a:pt x="2236343" y="2941208"/>
                  <a:pt x="2230320" y="2939420"/>
                </a:cubicBezTo>
                <a:cubicBezTo>
                  <a:pt x="2196626" y="2929255"/>
                  <a:pt x="2158791" y="2909868"/>
                  <a:pt x="2120861" y="2899044"/>
                </a:cubicBezTo>
                <a:cubicBezTo>
                  <a:pt x="2120202" y="2895655"/>
                  <a:pt x="2117755" y="2892737"/>
                  <a:pt x="2113803" y="2893302"/>
                </a:cubicBezTo>
                <a:cubicBezTo>
                  <a:pt x="2103356" y="2891797"/>
                  <a:pt x="2094602" y="2886713"/>
                  <a:pt x="2087449" y="2878244"/>
                </a:cubicBezTo>
                <a:cubicBezTo>
                  <a:pt x="2085662" y="2861867"/>
                  <a:pt x="2091310" y="2852738"/>
                  <a:pt x="2104391" y="2850949"/>
                </a:cubicBezTo>
                <a:cubicBezTo>
                  <a:pt x="2106368" y="2849067"/>
                  <a:pt x="2113145" y="2842667"/>
                  <a:pt x="2115215" y="2841914"/>
                </a:cubicBezTo>
                <a:cubicBezTo>
                  <a:pt x="2135544" y="2834103"/>
                  <a:pt x="2169520" y="2855467"/>
                  <a:pt x="2190038" y="2858574"/>
                </a:cubicBezTo>
                <a:cubicBezTo>
                  <a:pt x="2217897" y="2862808"/>
                  <a:pt x="2241708" y="2866667"/>
                  <a:pt x="2268250" y="2875326"/>
                </a:cubicBezTo>
                <a:cubicBezTo>
                  <a:pt x="2280955" y="2879467"/>
                  <a:pt x="2296580" y="2887279"/>
                  <a:pt x="2309567" y="2882573"/>
                </a:cubicBezTo>
                <a:cubicBezTo>
                  <a:pt x="2313897" y="2880973"/>
                  <a:pt x="2313615" y="2873444"/>
                  <a:pt x="2309002" y="2872314"/>
                </a:cubicBezTo>
                <a:cubicBezTo>
                  <a:pt x="2292815" y="2868456"/>
                  <a:pt x="2273144" y="2855467"/>
                  <a:pt x="2257897" y="2849538"/>
                </a:cubicBezTo>
                <a:cubicBezTo>
                  <a:pt x="2238037" y="2841820"/>
                  <a:pt x="2219873" y="2839937"/>
                  <a:pt x="2198697" y="2837209"/>
                </a:cubicBezTo>
                <a:cubicBezTo>
                  <a:pt x="2186650" y="2835703"/>
                  <a:pt x="2173097" y="2830056"/>
                  <a:pt x="2159261" y="2825161"/>
                </a:cubicBezTo>
                <a:cubicBezTo>
                  <a:pt x="2154556" y="2819232"/>
                  <a:pt x="2149473" y="2813868"/>
                  <a:pt x="2144391" y="2808032"/>
                </a:cubicBezTo>
                <a:cubicBezTo>
                  <a:pt x="2138179" y="2800974"/>
                  <a:pt x="2127167" y="2793349"/>
                  <a:pt x="2131121" y="2783467"/>
                </a:cubicBezTo>
                <a:cubicBezTo>
                  <a:pt x="2132249" y="2780644"/>
                  <a:pt x="2136579" y="2777914"/>
                  <a:pt x="2138368" y="2775279"/>
                </a:cubicBezTo>
                <a:cubicBezTo>
                  <a:pt x="2141756" y="2770197"/>
                  <a:pt x="2142320" y="2765303"/>
                  <a:pt x="2144297" y="2759750"/>
                </a:cubicBezTo>
                <a:cubicBezTo>
                  <a:pt x="2147308" y="2751280"/>
                  <a:pt x="2141850" y="2753162"/>
                  <a:pt x="2151920" y="2746290"/>
                </a:cubicBezTo>
                <a:cubicBezTo>
                  <a:pt x="2161991" y="2739421"/>
                  <a:pt x="2164438" y="2744126"/>
                  <a:pt x="2175355" y="2747326"/>
                </a:cubicBezTo>
                <a:cubicBezTo>
                  <a:pt x="2200109" y="2754762"/>
                  <a:pt x="2224673" y="2761444"/>
                  <a:pt x="2248861" y="2771044"/>
                </a:cubicBezTo>
                <a:cubicBezTo>
                  <a:pt x="2259968" y="2775467"/>
                  <a:pt x="2268814" y="2780549"/>
                  <a:pt x="2280297" y="2774998"/>
                </a:cubicBezTo>
                <a:cubicBezTo>
                  <a:pt x="2284721" y="2772833"/>
                  <a:pt x="2283685" y="2764738"/>
                  <a:pt x="2278602" y="2764079"/>
                </a:cubicBezTo>
                <a:cubicBezTo>
                  <a:pt x="2266931" y="2762385"/>
                  <a:pt x="2252155" y="2751373"/>
                  <a:pt x="2240768" y="2747233"/>
                </a:cubicBezTo>
                <a:cubicBezTo>
                  <a:pt x="2236531" y="2745632"/>
                  <a:pt x="2232297" y="2743938"/>
                  <a:pt x="2228062" y="2742244"/>
                </a:cubicBezTo>
                <a:cubicBezTo>
                  <a:pt x="2215544" y="2731703"/>
                  <a:pt x="2193238" y="2713821"/>
                  <a:pt x="2204720" y="2697256"/>
                </a:cubicBezTo>
                <a:cubicBezTo>
                  <a:pt x="2220720" y="2674384"/>
                  <a:pt x="2240108" y="2700080"/>
                  <a:pt x="2257427" y="2702621"/>
                </a:cubicBezTo>
                <a:cubicBezTo>
                  <a:pt x="2261001" y="2703186"/>
                  <a:pt x="2265238" y="2700927"/>
                  <a:pt x="2264862" y="2696691"/>
                </a:cubicBezTo>
                <a:cubicBezTo>
                  <a:pt x="2264296" y="2690009"/>
                  <a:pt x="2260062" y="2685021"/>
                  <a:pt x="2254602" y="2681067"/>
                </a:cubicBezTo>
                <a:cubicBezTo>
                  <a:pt x="2254320" y="2680314"/>
                  <a:pt x="2254508" y="2679656"/>
                  <a:pt x="2253944" y="2678902"/>
                </a:cubicBezTo>
                <a:cubicBezTo>
                  <a:pt x="2225049" y="2645868"/>
                  <a:pt x="2261567" y="2613209"/>
                  <a:pt x="2287637" y="2600409"/>
                </a:cubicBezTo>
                <a:cubicBezTo>
                  <a:pt x="2315214" y="2586856"/>
                  <a:pt x="2341002" y="2591750"/>
                  <a:pt x="2366885" y="2608032"/>
                </a:cubicBezTo>
                <a:cubicBezTo>
                  <a:pt x="2393049" y="2624503"/>
                  <a:pt x="2419872" y="2659421"/>
                  <a:pt x="2439073" y="2682385"/>
                </a:cubicBezTo>
                <a:cubicBezTo>
                  <a:pt x="2479354" y="2730478"/>
                  <a:pt x="2530650" y="2762479"/>
                  <a:pt x="2585049" y="2792785"/>
                </a:cubicBezTo>
                <a:cubicBezTo>
                  <a:pt x="2591825" y="2796550"/>
                  <a:pt x="2598696" y="2789021"/>
                  <a:pt x="2593896" y="2782714"/>
                </a:cubicBezTo>
                <a:cubicBezTo>
                  <a:pt x="2559826" y="2737538"/>
                  <a:pt x="2501191" y="2716738"/>
                  <a:pt x="2462979" y="2674008"/>
                </a:cubicBezTo>
                <a:cubicBezTo>
                  <a:pt x="2450366" y="2659891"/>
                  <a:pt x="2434744" y="2641445"/>
                  <a:pt x="2417426" y="2623938"/>
                </a:cubicBezTo>
                <a:cubicBezTo>
                  <a:pt x="2417332" y="2623374"/>
                  <a:pt x="2417613" y="2622903"/>
                  <a:pt x="2417332" y="2622338"/>
                </a:cubicBezTo>
                <a:cubicBezTo>
                  <a:pt x="2408673" y="2605962"/>
                  <a:pt x="2422790" y="2565680"/>
                  <a:pt x="2443686" y="2563421"/>
                </a:cubicBezTo>
                <a:cubicBezTo>
                  <a:pt x="2448672" y="2562856"/>
                  <a:pt x="2459874" y="2573961"/>
                  <a:pt x="2465238" y="2575844"/>
                </a:cubicBezTo>
                <a:cubicBezTo>
                  <a:pt x="2478791" y="2580550"/>
                  <a:pt x="2483967" y="2580267"/>
                  <a:pt x="2496672" y="2586856"/>
                </a:cubicBezTo>
                <a:cubicBezTo>
                  <a:pt x="2517284" y="2614526"/>
                  <a:pt x="2550697" y="2645585"/>
                  <a:pt x="2580720" y="2656691"/>
                </a:cubicBezTo>
                <a:cubicBezTo>
                  <a:pt x="2587591" y="2659232"/>
                  <a:pt x="2591731" y="2651044"/>
                  <a:pt x="2588061" y="2645868"/>
                </a:cubicBezTo>
                <a:cubicBezTo>
                  <a:pt x="2577708" y="2631091"/>
                  <a:pt x="2562649" y="2620362"/>
                  <a:pt x="2548720" y="2609162"/>
                </a:cubicBezTo>
                <a:cubicBezTo>
                  <a:pt x="2538273" y="2600786"/>
                  <a:pt x="2527920" y="2591938"/>
                  <a:pt x="2517190" y="2583655"/>
                </a:cubicBezTo>
                <a:cubicBezTo>
                  <a:pt x="2517473" y="2581962"/>
                  <a:pt x="2517380" y="2580079"/>
                  <a:pt x="2516437" y="2578291"/>
                </a:cubicBezTo>
                <a:cubicBezTo>
                  <a:pt x="2497144" y="2542150"/>
                  <a:pt x="2521802" y="2539045"/>
                  <a:pt x="2546084" y="2538855"/>
                </a:cubicBezTo>
                <a:cubicBezTo>
                  <a:pt x="2561331" y="2548456"/>
                  <a:pt x="2578272" y="2555610"/>
                  <a:pt x="2593237" y="2565774"/>
                </a:cubicBezTo>
                <a:cubicBezTo>
                  <a:pt x="2613754" y="2579703"/>
                  <a:pt x="2630132" y="2600220"/>
                  <a:pt x="2651966" y="2611796"/>
                </a:cubicBezTo>
                <a:cubicBezTo>
                  <a:pt x="2657802" y="2614903"/>
                  <a:pt x="2664766" y="2609727"/>
                  <a:pt x="2661849" y="2603138"/>
                </a:cubicBezTo>
                <a:cubicBezTo>
                  <a:pt x="2650274" y="2577162"/>
                  <a:pt x="2616202" y="2551092"/>
                  <a:pt x="2582507" y="2536879"/>
                </a:cubicBezTo>
                <a:cubicBezTo>
                  <a:pt x="2602178" y="2534433"/>
                  <a:pt x="2619684" y="2531515"/>
                  <a:pt x="2641520" y="2532173"/>
                </a:cubicBezTo>
                <a:cubicBezTo>
                  <a:pt x="2663637" y="2532833"/>
                  <a:pt x="2685849" y="2534715"/>
                  <a:pt x="2707872" y="2537539"/>
                </a:cubicBezTo>
                <a:cubicBezTo>
                  <a:pt x="2720625" y="2539185"/>
                  <a:pt x="2732637" y="2542826"/>
                  <a:pt x="2744126" y="2547839"/>
                </a:cubicBezTo>
                <a:close/>
                <a:moveTo>
                  <a:pt x="370006" y="1773929"/>
                </a:moveTo>
                <a:cubicBezTo>
                  <a:pt x="350959" y="1767352"/>
                  <a:pt x="331547" y="1761964"/>
                  <a:pt x="312771" y="1759187"/>
                </a:cubicBezTo>
                <a:cubicBezTo>
                  <a:pt x="309194" y="1758622"/>
                  <a:pt x="307971" y="1763611"/>
                  <a:pt x="311077" y="1765116"/>
                </a:cubicBezTo>
                <a:cubicBezTo>
                  <a:pt x="344772" y="1782246"/>
                  <a:pt x="386747" y="1792410"/>
                  <a:pt x="423736" y="1800316"/>
                </a:cubicBezTo>
                <a:cubicBezTo>
                  <a:pt x="426371" y="1800882"/>
                  <a:pt x="427594" y="1796834"/>
                  <a:pt x="425053" y="1795799"/>
                </a:cubicBezTo>
                <a:cubicBezTo>
                  <a:pt x="407736" y="1788269"/>
                  <a:pt x="389054" y="1780505"/>
                  <a:pt x="370006" y="1773929"/>
                </a:cubicBezTo>
                <a:close/>
                <a:moveTo>
                  <a:pt x="270371" y="1741669"/>
                </a:moveTo>
                <a:cubicBezTo>
                  <a:pt x="265030" y="1739517"/>
                  <a:pt x="259548" y="1737964"/>
                  <a:pt x="254419" y="1738199"/>
                </a:cubicBezTo>
                <a:cubicBezTo>
                  <a:pt x="251971" y="1738293"/>
                  <a:pt x="249242" y="1741493"/>
                  <a:pt x="251689" y="1743752"/>
                </a:cubicBezTo>
                <a:cubicBezTo>
                  <a:pt x="260536" y="1751751"/>
                  <a:pt x="271077" y="1756363"/>
                  <a:pt x="282842" y="1757775"/>
                </a:cubicBezTo>
                <a:cubicBezTo>
                  <a:pt x="287454" y="1758339"/>
                  <a:pt x="289807" y="1750716"/>
                  <a:pt x="285477" y="1748740"/>
                </a:cubicBezTo>
                <a:cubicBezTo>
                  <a:pt x="280912" y="1746575"/>
                  <a:pt x="275712" y="1743822"/>
                  <a:pt x="270371" y="1741669"/>
                </a:cubicBezTo>
                <a:close/>
                <a:moveTo>
                  <a:pt x="461053" y="1788069"/>
                </a:moveTo>
                <a:cubicBezTo>
                  <a:pt x="445124" y="1783209"/>
                  <a:pt x="428865" y="1779328"/>
                  <a:pt x="413289" y="1776128"/>
                </a:cubicBezTo>
                <a:cubicBezTo>
                  <a:pt x="409713" y="1775374"/>
                  <a:pt x="408395" y="1780645"/>
                  <a:pt x="411596" y="1782057"/>
                </a:cubicBezTo>
                <a:cubicBezTo>
                  <a:pt x="440489" y="1794763"/>
                  <a:pt x="473430" y="1806904"/>
                  <a:pt x="504771" y="1811892"/>
                </a:cubicBezTo>
                <a:cubicBezTo>
                  <a:pt x="507877" y="1812458"/>
                  <a:pt x="509759" y="1807374"/>
                  <a:pt x="506843" y="1805869"/>
                </a:cubicBezTo>
                <a:cubicBezTo>
                  <a:pt x="492583" y="1798763"/>
                  <a:pt x="476983" y="1792927"/>
                  <a:pt x="461053" y="1788069"/>
                </a:cubicBezTo>
                <a:close/>
                <a:moveTo>
                  <a:pt x="199171" y="1701022"/>
                </a:moveTo>
                <a:cubicBezTo>
                  <a:pt x="196066" y="1700834"/>
                  <a:pt x="193995" y="1705540"/>
                  <a:pt x="197101" y="1707139"/>
                </a:cubicBezTo>
                <a:cubicBezTo>
                  <a:pt x="212066" y="1714857"/>
                  <a:pt x="225901" y="1722575"/>
                  <a:pt x="243124" y="1724740"/>
                </a:cubicBezTo>
                <a:cubicBezTo>
                  <a:pt x="246889" y="1725304"/>
                  <a:pt x="249242" y="1719469"/>
                  <a:pt x="245666" y="1717491"/>
                </a:cubicBezTo>
                <a:cubicBezTo>
                  <a:pt x="237384" y="1712881"/>
                  <a:pt x="228160" y="1711375"/>
                  <a:pt x="219596" y="1707421"/>
                </a:cubicBezTo>
                <a:cubicBezTo>
                  <a:pt x="212537" y="1704222"/>
                  <a:pt x="207266" y="1701586"/>
                  <a:pt x="199171" y="1701022"/>
                </a:cubicBezTo>
                <a:close/>
                <a:moveTo>
                  <a:pt x="263924" y="1718434"/>
                </a:moveTo>
                <a:cubicBezTo>
                  <a:pt x="261571" y="1717116"/>
                  <a:pt x="259594" y="1720599"/>
                  <a:pt x="261383" y="1722292"/>
                </a:cubicBezTo>
                <a:cubicBezTo>
                  <a:pt x="268065" y="1728505"/>
                  <a:pt x="274276" y="1729822"/>
                  <a:pt x="282654" y="1733680"/>
                </a:cubicBezTo>
                <a:cubicBezTo>
                  <a:pt x="294418" y="1739139"/>
                  <a:pt x="307312" y="1742245"/>
                  <a:pt x="319924" y="1745163"/>
                </a:cubicBezTo>
                <a:cubicBezTo>
                  <a:pt x="322559" y="1745822"/>
                  <a:pt x="323500" y="1742245"/>
                  <a:pt x="321054" y="1741210"/>
                </a:cubicBezTo>
                <a:cubicBezTo>
                  <a:pt x="309571" y="1736504"/>
                  <a:pt x="297430" y="1733210"/>
                  <a:pt x="286230" y="1727845"/>
                </a:cubicBezTo>
                <a:cubicBezTo>
                  <a:pt x="278889" y="1724268"/>
                  <a:pt x="270889" y="1722386"/>
                  <a:pt x="263924" y="1718434"/>
                </a:cubicBezTo>
                <a:close/>
                <a:moveTo>
                  <a:pt x="488583" y="1765210"/>
                </a:moveTo>
                <a:cubicBezTo>
                  <a:pt x="485194" y="1764551"/>
                  <a:pt x="481995" y="1769446"/>
                  <a:pt x="485759" y="1771327"/>
                </a:cubicBezTo>
                <a:cubicBezTo>
                  <a:pt x="511359" y="1784033"/>
                  <a:pt x="538747" y="1794198"/>
                  <a:pt x="567170" y="1797586"/>
                </a:cubicBezTo>
                <a:cubicBezTo>
                  <a:pt x="571594" y="1798151"/>
                  <a:pt x="573289" y="1792128"/>
                  <a:pt x="568770" y="1790622"/>
                </a:cubicBezTo>
                <a:cubicBezTo>
                  <a:pt x="555500" y="1786292"/>
                  <a:pt x="541759" y="1783280"/>
                  <a:pt x="528394" y="1778857"/>
                </a:cubicBezTo>
                <a:cubicBezTo>
                  <a:pt x="515217" y="1774527"/>
                  <a:pt x="502136" y="1767940"/>
                  <a:pt x="488583" y="1765210"/>
                </a:cubicBezTo>
                <a:close/>
                <a:moveTo>
                  <a:pt x="1406887" y="2033445"/>
                </a:moveTo>
                <a:cubicBezTo>
                  <a:pt x="1402747" y="2033164"/>
                  <a:pt x="1400582" y="2038811"/>
                  <a:pt x="1404723" y="2040693"/>
                </a:cubicBezTo>
                <a:cubicBezTo>
                  <a:pt x="1408016" y="2042198"/>
                  <a:pt x="1412252" y="2045869"/>
                  <a:pt x="1415735" y="2047752"/>
                </a:cubicBezTo>
                <a:cubicBezTo>
                  <a:pt x="1419123" y="2049633"/>
                  <a:pt x="1426369" y="2053304"/>
                  <a:pt x="1427687" y="2057068"/>
                </a:cubicBezTo>
                <a:cubicBezTo>
                  <a:pt x="1428722" y="2060551"/>
                  <a:pt x="1433240" y="2058857"/>
                  <a:pt x="1433806" y="2056128"/>
                </a:cubicBezTo>
                <a:cubicBezTo>
                  <a:pt x="1435217" y="2049539"/>
                  <a:pt x="1428817" y="2044834"/>
                  <a:pt x="1423923" y="2041727"/>
                </a:cubicBezTo>
                <a:cubicBezTo>
                  <a:pt x="1419029" y="2038622"/>
                  <a:pt x="1412534" y="2033821"/>
                  <a:pt x="1406887" y="2033445"/>
                </a:cubicBezTo>
                <a:close/>
                <a:moveTo>
                  <a:pt x="473971" y="1743046"/>
                </a:moveTo>
                <a:cubicBezTo>
                  <a:pt x="468677" y="1740928"/>
                  <a:pt x="463312" y="1739093"/>
                  <a:pt x="457618" y="1738293"/>
                </a:cubicBezTo>
                <a:cubicBezTo>
                  <a:pt x="454607" y="1737821"/>
                  <a:pt x="452442" y="1742339"/>
                  <a:pt x="455265" y="1744033"/>
                </a:cubicBezTo>
                <a:cubicBezTo>
                  <a:pt x="464865" y="1749681"/>
                  <a:pt x="475406" y="1753727"/>
                  <a:pt x="485947" y="1757398"/>
                </a:cubicBezTo>
                <a:cubicBezTo>
                  <a:pt x="491312" y="1759281"/>
                  <a:pt x="495265" y="1751469"/>
                  <a:pt x="489900" y="1749492"/>
                </a:cubicBezTo>
                <a:cubicBezTo>
                  <a:pt x="484489" y="1747563"/>
                  <a:pt x="479265" y="1745163"/>
                  <a:pt x="473971" y="1743046"/>
                </a:cubicBezTo>
                <a:close/>
                <a:moveTo>
                  <a:pt x="527641" y="1750057"/>
                </a:moveTo>
                <a:cubicBezTo>
                  <a:pt x="526277" y="1748645"/>
                  <a:pt x="524465" y="1748739"/>
                  <a:pt x="523207" y="1749622"/>
                </a:cubicBezTo>
                <a:cubicBezTo>
                  <a:pt x="521948" y="1750504"/>
                  <a:pt x="521241" y="1752174"/>
                  <a:pt x="522089" y="1753915"/>
                </a:cubicBezTo>
                <a:cubicBezTo>
                  <a:pt x="525947" y="1762010"/>
                  <a:pt x="535359" y="1764739"/>
                  <a:pt x="543076" y="1768128"/>
                </a:cubicBezTo>
                <a:cubicBezTo>
                  <a:pt x="556535" y="1774057"/>
                  <a:pt x="567170" y="1782528"/>
                  <a:pt x="582135" y="1785257"/>
                </a:cubicBezTo>
                <a:cubicBezTo>
                  <a:pt x="586370" y="1786010"/>
                  <a:pt x="588253" y="1780175"/>
                  <a:pt x="584394" y="1778199"/>
                </a:cubicBezTo>
                <a:cubicBezTo>
                  <a:pt x="574888" y="1773399"/>
                  <a:pt x="565476" y="1769069"/>
                  <a:pt x="556348" y="1763516"/>
                </a:cubicBezTo>
                <a:cubicBezTo>
                  <a:pt x="547877" y="1758433"/>
                  <a:pt x="534417" y="1757116"/>
                  <a:pt x="527641" y="1750057"/>
                </a:cubicBezTo>
                <a:close/>
                <a:moveTo>
                  <a:pt x="1609804" y="2085399"/>
                </a:moveTo>
                <a:cubicBezTo>
                  <a:pt x="1608063" y="2083375"/>
                  <a:pt x="1605781" y="2083210"/>
                  <a:pt x="1604086" y="2084164"/>
                </a:cubicBezTo>
                <a:cubicBezTo>
                  <a:pt x="1602391" y="2085117"/>
                  <a:pt x="1601286" y="2087188"/>
                  <a:pt x="1601897" y="2089634"/>
                </a:cubicBezTo>
                <a:cubicBezTo>
                  <a:pt x="1605851" y="2105539"/>
                  <a:pt x="1616109" y="2120599"/>
                  <a:pt x="1625051" y="2134151"/>
                </a:cubicBezTo>
                <a:cubicBezTo>
                  <a:pt x="1632956" y="2146010"/>
                  <a:pt x="1639733" y="2157493"/>
                  <a:pt x="1650933" y="2166622"/>
                </a:cubicBezTo>
                <a:cubicBezTo>
                  <a:pt x="1654509" y="2169446"/>
                  <a:pt x="1658368" y="2164928"/>
                  <a:pt x="1656392" y="2161352"/>
                </a:cubicBezTo>
                <a:cubicBezTo>
                  <a:pt x="1649238" y="2148457"/>
                  <a:pt x="1640391" y="2136127"/>
                  <a:pt x="1632768" y="2123234"/>
                </a:cubicBezTo>
                <a:cubicBezTo>
                  <a:pt x="1625428" y="2110622"/>
                  <a:pt x="1619310" y="2096504"/>
                  <a:pt x="1609804" y="2085399"/>
                </a:cubicBezTo>
                <a:close/>
                <a:moveTo>
                  <a:pt x="171030" y="1637682"/>
                </a:moveTo>
                <a:cubicBezTo>
                  <a:pt x="166418" y="1635987"/>
                  <a:pt x="163783" y="1641822"/>
                  <a:pt x="167831" y="1644457"/>
                </a:cubicBezTo>
                <a:cubicBezTo>
                  <a:pt x="204065" y="1667799"/>
                  <a:pt x="246889" y="1689352"/>
                  <a:pt x="287548" y="1703846"/>
                </a:cubicBezTo>
                <a:cubicBezTo>
                  <a:pt x="290936" y="1704975"/>
                  <a:pt x="293854" y="1700082"/>
                  <a:pt x="290560" y="1698011"/>
                </a:cubicBezTo>
                <a:cubicBezTo>
                  <a:pt x="266653" y="1682670"/>
                  <a:pt x="239360" y="1671751"/>
                  <a:pt x="214136" y="1658764"/>
                </a:cubicBezTo>
                <a:cubicBezTo>
                  <a:pt x="200019" y="1651517"/>
                  <a:pt x="185901" y="1643140"/>
                  <a:pt x="171030" y="1637682"/>
                </a:cubicBezTo>
                <a:close/>
                <a:moveTo>
                  <a:pt x="259230" y="1655621"/>
                </a:moveTo>
                <a:cubicBezTo>
                  <a:pt x="257854" y="1655445"/>
                  <a:pt x="256395" y="1656033"/>
                  <a:pt x="255925" y="1657539"/>
                </a:cubicBezTo>
                <a:cubicBezTo>
                  <a:pt x="255736" y="1658198"/>
                  <a:pt x="255454" y="1658952"/>
                  <a:pt x="255265" y="1659610"/>
                </a:cubicBezTo>
                <a:cubicBezTo>
                  <a:pt x="254889" y="1660646"/>
                  <a:pt x="255265" y="1662340"/>
                  <a:pt x="256206" y="1663092"/>
                </a:cubicBezTo>
                <a:cubicBezTo>
                  <a:pt x="263078" y="1668176"/>
                  <a:pt x="269006" y="1670435"/>
                  <a:pt x="276724" y="1673634"/>
                </a:cubicBezTo>
                <a:cubicBezTo>
                  <a:pt x="283407" y="1676363"/>
                  <a:pt x="289430" y="1680410"/>
                  <a:pt x="296301" y="1682763"/>
                </a:cubicBezTo>
                <a:cubicBezTo>
                  <a:pt x="299782" y="1683892"/>
                  <a:pt x="302137" y="1679657"/>
                  <a:pt x="299406" y="1677211"/>
                </a:cubicBezTo>
                <a:cubicBezTo>
                  <a:pt x="294795" y="1673163"/>
                  <a:pt x="289713" y="1669492"/>
                  <a:pt x="284160" y="1666857"/>
                </a:cubicBezTo>
                <a:cubicBezTo>
                  <a:pt x="280301" y="1665069"/>
                  <a:pt x="262324" y="1661022"/>
                  <a:pt x="262042" y="1658292"/>
                </a:cubicBezTo>
                <a:cubicBezTo>
                  <a:pt x="261900" y="1656739"/>
                  <a:pt x="260607" y="1655798"/>
                  <a:pt x="259230" y="1655621"/>
                </a:cubicBezTo>
                <a:close/>
                <a:moveTo>
                  <a:pt x="1439169" y="2019516"/>
                </a:moveTo>
                <a:cubicBezTo>
                  <a:pt x="1435686" y="2018857"/>
                  <a:pt x="1433051" y="2023187"/>
                  <a:pt x="1434463" y="2026103"/>
                </a:cubicBezTo>
                <a:cubicBezTo>
                  <a:pt x="1434746" y="2026668"/>
                  <a:pt x="1435028" y="2026762"/>
                  <a:pt x="1435310" y="2027139"/>
                </a:cubicBezTo>
                <a:cubicBezTo>
                  <a:pt x="1435216" y="2027139"/>
                  <a:pt x="1435216" y="2027139"/>
                  <a:pt x="1435122" y="2027139"/>
                </a:cubicBezTo>
                <a:cubicBezTo>
                  <a:pt x="1437287" y="2030151"/>
                  <a:pt x="1440110" y="2032316"/>
                  <a:pt x="1442839" y="2034951"/>
                </a:cubicBezTo>
                <a:cubicBezTo>
                  <a:pt x="1444910" y="2036927"/>
                  <a:pt x="1449898" y="2039845"/>
                  <a:pt x="1451405" y="2042104"/>
                </a:cubicBezTo>
                <a:cubicBezTo>
                  <a:pt x="1453476" y="2045210"/>
                  <a:pt x="1458557" y="2044645"/>
                  <a:pt x="1459310" y="2040786"/>
                </a:cubicBezTo>
                <a:cubicBezTo>
                  <a:pt x="1461475" y="2030903"/>
                  <a:pt x="1447733" y="2021209"/>
                  <a:pt x="1439169" y="2019516"/>
                </a:cubicBezTo>
                <a:close/>
                <a:moveTo>
                  <a:pt x="598971" y="1754316"/>
                </a:moveTo>
                <a:cubicBezTo>
                  <a:pt x="593830" y="1752528"/>
                  <a:pt x="588065" y="1751986"/>
                  <a:pt x="583265" y="1752316"/>
                </a:cubicBezTo>
                <a:cubicBezTo>
                  <a:pt x="583171" y="1752411"/>
                  <a:pt x="583171" y="1752411"/>
                  <a:pt x="583171" y="1752411"/>
                </a:cubicBezTo>
                <a:cubicBezTo>
                  <a:pt x="580065" y="1751940"/>
                  <a:pt x="578747" y="1756646"/>
                  <a:pt x="581288" y="1758622"/>
                </a:cubicBezTo>
                <a:cubicBezTo>
                  <a:pt x="585336" y="1761917"/>
                  <a:pt x="597570" y="1763799"/>
                  <a:pt x="600301" y="1767751"/>
                </a:cubicBezTo>
                <a:cubicBezTo>
                  <a:pt x="601900" y="1770104"/>
                  <a:pt x="605289" y="1771798"/>
                  <a:pt x="608018" y="1769916"/>
                </a:cubicBezTo>
                <a:lnTo>
                  <a:pt x="609994" y="1768599"/>
                </a:lnTo>
                <a:cubicBezTo>
                  <a:pt x="611406" y="1767657"/>
                  <a:pt x="611688" y="1765210"/>
                  <a:pt x="610936" y="1763799"/>
                </a:cubicBezTo>
                <a:cubicBezTo>
                  <a:pt x="608630" y="1759140"/>
                  <a:pt x="604113" y="1756104"/>
                  <a:pt x="598971" y="1754316"/>
                </a:cubicBezTo>
                <a:close/>
                <a:moveTo>
                  <a:pt x="1643592" y="2078152"/>
                </a:moveTo>
                <a:cubicBezTo>
                  <a:pt x="1642603" y="2076740"/>
                  <a:pt x="1641145" y="2076575"/>
                  <a:pt x="1640003" y="2077151"/>
                </a:cubicBezTo>
                <a:cubicBezTo>
                  <a:pt x="1638863" y="2077729"/>
                  <a:pt x="1638040" y="2079045"/>
                  <a:pt x="1638321" y="2080599"/>
                </a:cubicBezTo>
                <a:cubicBezTo>
                  <a:pt x="1640298" y="2091799"/>
                  <a:pt x="1648109" y="2100646"/>
                  <a:pt x="1653475" y="2110528"/>
                </a:cubicBezTo>
                <a:cubicBezTo>
                  <a:pt x="1661004" y="2124364"/>
                  <a:pt x="1665521" y="2138857"/>
                  <a:pt x="1671733" y="2153163"/>
                </a:cubicBezTo>
                <a:cubicBezTo>
                  <a:pt x="1678322" y="2168410"/>
                  <a:pt x="1687262" y="2194387"/>
                  <a:pt x="1703074" y="2201822"/>
                </a:cubicBezTo>
                <a:cubicBezTo>
                  <a:pt x="1705709" y="2203045"/>
                  <a:pt x="1708251" y="2200410"/>
                  <a:pt x="1706933" y="2197869"/>
                </a:cubicBezTo>
                <a:cubicBezTo>
                  <a:pt x="1696674" y="2178104"/>
                  <a:pt x="1684626" y="2160974"/>
                  <a:pt x="1676439" y="2140081"/>
                </a:cubicBezTo>
                <a:cubicBezTo>
                  <a:pt x="1667592" y="2117963"/>
                  <a:pt x="1657427" y="2097728"/>
                  <a:pt x="1643592" y="2078152"/>
                </a:cubicBezTo>
                <a:close/>
                <a:moveTo>
                  <a:pt x="205759" y="1627800"/>
                </a:moveTo>
                <a:cubicBezTo>
                  <a:pt x="202277" y="1627329"/>
                  <a:pt x="200960" y="1631658"/>
                  <a:pt x="203877" y="1633446"/>
                </a:cubicBezTo>
                <a:cubicBezTo>
                  <a:pt x="215266" y="1640411"/>
                  <a:pt x="224677" y="1646434"/>
                  <a:pt x="234277" y="1655846"/>
                </a:cubicBezTo>
                <a:cubicBezTo>
                  <a:pt x="236912" y="1658576"/>
                  <a:pt x="240771" y="1656035"/>
                  <a:pt x="239641" y="1652458"/>
                </a:cubicBezTo>
                <a:cubicBezTo>
                  <a:pt x="235595" y="1639376"/>
                  <a:pt x="218559" y="1629399"/>
                  <a:pt x="205759" y="1627800"/>
                </a:cubicBezTo>
                <a:close/>
                <a:moveTo>
                  <a:pt x="530088" y="1721257"/>
                </a:moveTo>
                <a:cubicBezTo>
                  <a:pt x="525382" y="1719846"/>
                  <a:pt x="522559" y="1727939"/>
                  <a:pt x="527265" y="1729539"/>
                </a:cubicBezTo>
                <a:cubicBezTo>
                  <a:pt x="533853" y="1731798"/>
                  <a:pt x="539500" y="1733775"/>
                  <a:pt x="545054" y="1738197"/>
                </a:cubicBezTo>
                <a:cubicBezTo>
                  <a:pt x="547783" y="1740269"/>
                  <a:pt x="551641" y="1738575"/>
                  <a:pt x="550983" y="1734998"/>
                </a:cubicBezTo>
                <a:cubicBezTo>
                  <a:pt x="549383" y="1725492"/>
                  <a:pt x="537901" y="1723610"/>
                  <a:pt x="530088" y="1721257"/>
                </a:cubicBezTo>
                <a:close/>
                <a:moveTo>
                  <a:pt x="439170" y="1668740"/>
                </a:moveTo>
                <a:cubicBezTo>
                  <a:pt x="433995" y="1667140"/>
                  <a:pt x="431830" y="1675140"/>
                  <a:pt x="436911" y="1676833"/>
                </a:cubicBezTo>
                <a:cubicBezTo>
                  <a:pt x="440865" y="1678151"/>
                  <a:pt x="443500" y="1680128"/>
                  <a:pt x="446606" y="1682763"/>
                </a:cubicBezTo>
                <a:cubicBezTo>
                  <a:pt x="448865" y="1684457"/>
                  <a:pt x="452536" y="1682292"/>
                  <a:pt x="451406" y="1679468"/>
                </a:cubicBezTo>
                <a:cubicBezTo>
                  <a:pt x="448958" y="1673164"/>
                  <a:pt x="445477" y="1670716"/>
                  <a:pt x="439170" y="1668740"/>
                </a:cubicBezTo>
                <a:close/>
                <a:moveTo>
                  <a:pt x="1494628" y="1965728"/>
                </a:moveTo>
                <a:cubicBezTo>
                  <a:pt x="1492510" y="1965845"/>
                  <a:pt x="1490370" y="1967281"/>
                  <a:pt x="1489898" y="1969822"/>
                </a:cubicBezTo>
                <a:cubicBezTo>
                  <a:pt x="1488015" y="1980175"/>
                  <a:pt x="1501475" y="1987798"/>
                  <a:pt x="1507121" y="1994857"/>
                </a:cubicBezTo>
                <a:cubicBezTo>
                  <a:pt x="1518886" y="2009727"/>
                  <a:pt x="1532156" y="2022999"/>
                  <a:pt x="1544957" y="2036927"/>
                </a:cubicBezTo>
                <a:cubicBezTo>
                  <a:pt x="1547497" y="2039751"/>
                  <a:pt x="1552109" y="2036740"/>
                  <a:pt x="1550510" y="2033258"/>
                </a:cubicBezTo>
                <a:cubicBezTo>
                  <a:pt x="1544203" y="2019892"/>
                  <a:pt x="1533192" y="2010105"/>
                  <a:pt x="1524063" y="1998716"/>
                </a:cubicBezTo>
                <a:cubicBezTo>
                  <a:pt x="1520299" y="1994011"/>
                  <a:pt x="1516816" y="1989021"/>
                  <a:pt x="1512769" y="1984504"/>
                </a:cubicBezTo>
                <a:cubicBezTo>
                  <a:pt x="1509663" y="1980928"/>
                  <a:pt x="1499875" y="1974058"/>
                  <a:pt x="1499216" y="1969539"/>
                </a:cubicBezTo>
                <a:cubicBezTo>
                  <a:pt x="1498839" y="1966810"/>
                  <a:pt x="1496746" y="1965611"/>
                  <a:pt x="1494628" y="1965728"/>
                </a:cubicBezTo>
                <a:close/>
                <a:moveTo>
                  <a:pt x="1445004" y="1930292"/>
                </a:moveTo>
                <a:cubicBezTo>
                  <a:pt x="1443875" y="1927940"/>
                  <a:pt x="1440203" y="1927940"/>
                  <a:pt x="1438981" y="1930198"/>
                </a:cubicBezTo>
                <a:cubicBezTo>
                  <a:pt x="1436345" y="1935092"/>
                  <a:pt x="1438604" y="1938857"/>
                  <a:pt x="1442180" y="1942716"/>
                </a:cubicBezTo>
                <a:cubicBezTo>
                  <a:pt x="1445287" y="1946104"/>
                  <a:pt x="1449333" y="1949303"/>
                  <a:pt x="1452910" y="1952033"/>
                </a:cubicBezTo>
                <a:cubicBezTo>
                  <a:pt x="1455733" y="1954199"/>
                  <a:pt x="1462886" y="1956552"/>
                  <a:pt x="1464675" y="1959375"/>
                </a:cubicBezTo>
                <a:cubicBezTo>
                  <a:pt x="1466274" y="1961916"/>
                  <a:pt x="1471263" y="1962763"/>
                  <a:pt x="1472110" y="1958998"/>
                </a:cubicBezTo>
                <a:cubicBezTo>
                  <a:pt x="1475781" y="1943752"/>
                  <a:pt x="1450369" y="1941775"/>
                  <a:pt x="1445004" y="1930292"/>
                </a:cubicBezTo>
                <a:close/>
                <a:moveTo>
                  <a:pt x="1495923" y="1935280"/>
                </a:moveTo>
                <a:cubicBezTo>
                  <a:pt x="1491028" y="1932833"/>
                  <a:pt x="1485663" y="1939328"/>
                  <a:pt x="1489993" y="1943280"/>
                </a:cubicBezTo>
                <a:cubicBezTo>
                  <a:pt x="1494604" y="1947421"/>
                  <a:pt x="1499498" y="1952504"/>
                  <a:pt x="1503734" y="1957021"/>
                </a:cubicBezTo>
                <a:cubicBezTo>
                  <a:pt x="1507217" y="1960786"/>
                  <a:pt x="1508440" y="1964080"/>
                  <a:pt x="1513334" y="1965492"/>
                </a:cubicBezTo>
                <a:cubicBezTo>
                  <a:pt x="1517193" y="1966621"/>
                  <a:pt x="1520393" y="1962104"/>
                  <a:pt x="1517663" y="1958905"/>
                </a:cubicBezTo>
                <a:cubicBezTo>
                  <a:pt x="1514275" y="1954951"/>
                  <a:pt x="1513051" y="1950246"/>
                  <a:pt x="1509005" y="1946386"/>
                </a:cubicBezTo>
                <a:cubicBezTo>
                  <a:pt x="1504769" y="1942527"/>
                  <a:pt x="1501097" y="1937915"/>
                  <a:pt x="1495923" y="1935280"/>
                </a:cubicBezTo>
                <a:close/>
                <a:moveTo>
                  <a:pt x="1646427" y="1974445"/>
                </a:moveTo>
                <a:cubicBezTo>
                  <a:pt x="1644674" y="1974881"/>
                  <a:pt x="1643310" y="1976363"/>
                  <a:pt x="1643780" y="1978763"/>
                </a:cubicBezTo>
                <a:cubicBezTo>
                  <a:pt x="1652439" y="2020834"/>
                  <a:pt x="1661569" y="2066857"/>
                  <a:pt x="1683309" y="2104315"/>
                </a:cubicBezTo>
                <a:cubicBezTo>
                  <a:pt x="1684910" y="2107233"/>
                  <a:pt x="1689804" y="2104787"/>
                  <a:pt x="1688580" y="2101680"/>
                </a:cubicBezTo>
                <a:cubicBezTo>
                  <a:pt x="1679451" y="2078151"/>
                  <a:pt x="1673615" y="2052645"/>
                  <a:pt x="1666556" y="2028268"/>
                </a:cubicBezTo>
                <a:cubicBezTo>
                  <a:pt x="1661662" y="2011516"/>
                  <a:pt x="1660345" y="1991374"/>
                  <a:pt x="1651403" y="1976410"/>
                </a:cubicBezTo>
                <a:cubicBezTo>
                  <a:pt x="1650322" y="1974622"/>
                  <a:pt x="1648180" y="1974010"/>
                  <a:pt x="1646427" y="1974445"/>
                </a:cubicBezTo>
                <a:close/>
                <a:moveTo>
                  <a:pt x="1671521" y="1978610"/>
                </a:moveTo>
                <a:cubicBezTo>
                  <a:pt x="1670134" y="1979116"/>
                  <a:pt x="1669005" y="1980504"/>
                  <a:pt x="1669193" y="1982340"/>
                </a:cubicBezTo>
                <a:cubicBezTo>
                  <a:pt x="1672675" y="2012645"/>
                  <a:pt x="1685192" y="2041351"/>
                  <a:pt x="1692063" y="2070997"/>
                </a:cubicBezTo>
                <a:cubicBezTo>
                  <a:pt x="1699121" y="2101210"/>
                  <a:pt x="1711264" y="2129822"/>
                  <a:pt x="1724534" y="2157774"/>
                </a:cubicBezTo>
                <a:cubicBezTo>
                  <a:pt x="1725663" y="2160222"/>
                  <a:pt x="1729615" y="2159280"/>
                  <a:pt x="1729238" y="2156457"/>
                </a:cubicBezTo>
                <a:cubicBezTo>
                  <a:pt x="1725380" y="2128692"/>
                  <a:pt x="1709381" y="2101115"/>
                  <a:pt x="1702133" y="2073728"/>
                </a:cubicBezTo>
                <a:cubicBezTo>
                  <a:pt x="1694040" y="2043234"/>
                  <a:pt x="1689804" y="2008410"/>
                  <a:pt x="1675403" y="1980174"/>
                </a:cubicBezTo>
                <a:cubicBezTo>
                  <a:pt x="1674557" y="1978481"/>
                  <a:pt x="1672909" y="1978104"/>
                  <a:pt x="1671521" y="1978610"/>
                </a:cubicBezTo>
                <a:close/>
                <a:moveTo>
                  <a:pt x="437058" y="1591425"/>
                </a:moveTo>
                <a:cubicBezTo>
                  <a:pt x="442382" y="1592505"/>
                  <a:pt x="448724" y="1594669"/>
                  <a:pt x="455453" y="1597493"/>
                </a:cubicBezTo>
                <a:cubicBezTo>
                  <a:pt x="510042" y="1620364"/>
                  <a:pt x="533477" y="1667422"/>
                  <a:pt x="574512" y="1707235"/>
                </a:cubicBezTo>
                <a:cubicBezTo>
                  <a:pt x="608864" y="1740552"/>
                  <a:pt x="647924" y="1767940"/>
                  <a:pt x="685383" y="1797492"/>
                </a:cubicBezTo>
                <a:cubicBezTo>
                  <a:pt x="695265" y="1805304"/>
                  <a:pt x="705054" y="1813587"/>
                  <a:pt x="714842" y="1822058"/>
                </a:cubicBezTo>
                <a:cubicBezTo>
                  <a:pt x="712959" y="1821022"/>
                  <a:pt x="710983" y="1819893"/>
                  <a:pt x="709288" y="1818857"/>
                </a:cubicBezTo>
                <a:cubicBezTo>
                  <a:pt x="685853" y="1804363"/>
                  <a:pt x="662136" y="1786574"/>
                  <a:pt x="635029" y="1780081"/>
                </a:cubicBezTo>
                <a:cubicBezTo>
                  <a:pt x="631829" y="1779328"/>
                  <a:pt x="630042" y="1784035"/>
                  <a:pt x="633054" y="1785540"/>
                </a:cubicBezTo>
                <a:cubicBezTo>
                  <a:pt x="673712" y="1805870"/>
                  <a:pt x="716158" y="1830811"/>
                  <a:pt x="752582" y="1858670"/>
                </a:cubicBezTo>
                <a:cubicBezTo>
                  <a:pt x="750230" y="1857728"/>
                  <a:pt x="747877" y="1856693"/>
                  <a:pt x="745429" y="1855845"/>
                </a:cubicBezTo>
                <a:cubicBezTo>
                  <a:pt x="706089" y="1827328"/>
                  <a:pt x="647830" y="1800504"/>
                  <a:pt x="601241" y="1787328"/>
                </a:cubicBezTo>
                <a:cubicBezTo>
                  <a:pt x="598324" y="1786480"/>
                  <a:pt x="593995" y="1788552"/>
                  <a:pt x="594935" y="1792222"/>
                </a:cubicBezTo>
                <a:cubicBezTo>
                  <a:pt x="595030" y="1792787"/>
                  <a:pt x="595217" y="1793257"/>
                  <a:pt x="595311" y="1793823"/>
                </a:cubicBezTo>
                <a:cubicBezTo>
                  <a:pt x="595783" y="1795516"/>
                  <a:pt x="597476" y="1797022"/>
                  <a:pt x="599359" y="1796458"/>
                </a:cubicBezTo>
                <a:cubicBezTo>
                  <a:pt x="603594" y="1795234"/>
                  <a:pt x="629570" y="1809539"/>
                  <a:pt x="634747" y="1811704"/>
                </a:cubicBezTo>
                <a:cubicBezTo>
                  <a:pt x="646606" y="1816692"/>
                  <a:pt x="658370" y="1821869"/>
                  <a:pt x="669852" y="1827516"/>
                </a:cubicBezTo>
                <a:cubicBezTo>
                  <a:pt x="676347" y="1830715"/>
                  <a:pt x="682842" y="1834105"/>
                  <a:pt x="689335" y="1837398"/>
                </a:cubicBezTo>
                <a:cubicBezTo>
                  <a:pt x="638324" y="1822904"/>
                  <a:pt x="585429" y="1812740"/>
                  <a:pt x="536112" y="1803611"/>
                </a:cubicBezTo>
                <a:cubicBezTo>
                  <a:pt x="531688" y="1802763"/>
                  <a:pt x="530182" y="1809634"/>
                  <a:pt x="534229" y="1811234"/>
                </a:cubicBezTo>
                <a:cubicBezTo>
                  <a:pt x="597476" y="1835422"/>
                  <a:pt x="667217" y="1844740"/>
                  <a:pt x="732159" y="1865916"/>
                </a:cubicBezTo>
                <a:cubicBezTo>
                  <a:pt x="676911" y="1855375"/>
                  <a:pt x="621947" y="1843328"/>
                  <a:pt x="565759" y="1836645"/>
                </a:cubicBezTo>
                <a:cubicBezTo>
                  <a:pt x="482653" y="1826763"/>
                  <a:pt x="403501" y="1807093"/>
                  <a:pt x="323124" y="1784975"/>
                </a:cubicBezTo>
                <a:cubicBezTo>
                  <a:pt x="282277" y="1773775"/>
                  <a:pt x="253290" y="1756834"/>
                  <a:pt x="217242" y="1735752"/>
                </a:cubicBezTo>
                <a:cubicBezTo>
                  <a:pt x="184301" y="1716457"/>
                  <a:pt x="144396" y="1701681"/>
                  <a:pt x="114089" y="1678340"/>
                </a:cubicBezTo>
                <a:cubicBezTo>
                  <a:pt x="89902" y="1659704"/>
                  <a:pt x="100819" y="1652646"/>
                  <a:pt x="116537" y="1645964"/>
                </a:cubicBezTo>
                <a:cubicBezTo>
                  <a:pt x="121525" y="1647376"/>
                  <a:pt x="126419" y="1649069"/>
                  <a:pt x="131124" y="1651235"/>
                </a:cubicBezTo>
                <a:cubicBezTo>
                  <a:pt x="135266" y="1653116"/>
                  <a:pt x="139125" y="1655281"/>
                  <a:pt x="143077" y="1657540"/>
                </a:cubicBezTo>
                <a:cubicBezTo>
                  <a:pt x="144112" y="1658104"/>
                  <a:pt x="156913" y="1664881"/>
                  <a:pt x="156913" y="1664411"/>
                </a:cubicBezTo>
                <a:cubicBezTo>
                  <a:pt x="157383" y="1667798"/>
                  <a:pt x="161618" y="1667892"/>
                  <a:pt x="163031" y="1665163"/>
                </a:cubicBezTo>
                <a:cubicBezTo>
                  <a:pt x="163219" y="1664787"/>
                  <a:pt x="163407" y="1664317"/>
                  <a:pt x="163689" y="1663940"/>
                </a:cubicBezTo>
                <a:cubicBezTo>
                  <a:pt x="164442" y="1662528"/>
                  <a:pt x="164066" y="1660552"/>
                  <a:pt x="162843" y="1659517"/>
                </a:cubicBezTo>
                <a:cubicBezTo>
                  <a:pt x="153901" y="1651610"/>
                  <a:pt x="142607" y="1644364"/>
                  <a:pt x="130654" y="1640034"/>
                </a:cubicBezTo>
                <a:cubicBezTo>
                  <a:pt x="133854" y="1638528"/>
                  <a:pt x="136866" y="1637022"/>
                  <a:pt x="139502" y="1635233"/>
                </a:cubicBezTo>
                <a:cubicBezTo>
                  <a:pt x="156630" y="1623752"/>
                  <a:pt x="172160" y="1618481"/>
                  <a:pt x="194467" y="1623939"/>
                </a:cubicBezTo>
                <a:cubicBezTo>
                  <a:pt x="199265" y="1625069"/>
                  <a:pt x="201712" y="1618951"/>
                  <a:pt x="199454" y="1615563"/>
                </a:cubicBezTo>
                <a:cubicBezTo>
                  <a:pt x="184301" y="1592128"/>
                  <a:pt x="236254" y="1615187"/>
                  <a:pt x="249336" y="1619234"/>
                </a:cubicBezTo>
                <a:cubicBezTo>
                  <a:pt x="252819" y="1622434"/>
                  <a:pt x="256207" y="1625445"/>
                  <a:pt x="259030" y="1628175"/>
                </a:cubicBezTo>
                <a:cubicBezTo>
                  <a:pt x="271830" y="1640317"/>
                  <a:pt x="288112" y="1646623"/>
                  <a:pt x="302137" y="1656881"/>
                </a:cubicBezTo>
                <a:cubicBezTo>
                  <a:pt x="305054" y="1658952"/>
                  <a:pt x="308725" y="1654810"/>
                  <a:pt x="306935" y="1652081"/>
                </a:cubicBezTo>
                <a:cubicBezTo>
                  <a:pt x="297053" y="1636269"/>
                  <a:pt x="275689" y="1630435"/>
                  <a:pt x="262889" y="1616976"/>
                </a:cubicBezTo>
                <a:cubicBezTo>
                  <a:pt x="259595" y="1613587"/>
                  <a:pt x="242183" y="1597681"/>
                  <a:pt x="241242" y="1594858"/>
                </a:cubicBezTo>
                <a:cubicBezTo>
                  <a:pt x="238607" y="1587046"/>
                  <a:pt x="246983" y="1580364"/>
                  <a:pt x="252536" y="1576410"/>
                </a:cubicBezTo>
                <a:cubicBezTo>
                  <a:pt x="257666" y="1572787"/>
                  <a:pt x="266418" y="1572622"/>
                  <a:pt x="275360" y="1574022"/>
                </a:cubicBezTo>
                <a:cubicBezTo>
                  <a:pt x="284301" y="1575423"/>
                  <a:pt x="293430" y="1578387"/>
                  <a:pt x="299312" y="1581022"/>
                </a:cubicBezTo>
                <a:cubicBezTo>
                  <a:pt x="310700" y="1586105"/>
                  <a:pt x="318889" y="1596552"/>
                  <a:pt x="329996" y="1602200"/>
                </a:cubicBezTo>
                <a:cubicBezTo>
                  <a:pt x="335454" y="1604929"/>
                  <a:pt x="344678" y="1606528"/>
                  <a:pt x="348818" y="1610387"/>
                </a:cubicBezTo>
                <a:cubicBezTo>
                  <a:pt x="349666" y="1611140"/>
                  <a:pt x="350512" y="1611234"/>
                  <a:pt x="351266" y="1611046"/>
                </a:cubicBezTo>
                <a:cubicBezTo>
                  <a:pt x="354560" y="1616692"/>
                  <a:pt x="359454" y="1621305"/>
                  <a:pt x="364348" y="1625445"/>
                </a:cubicBezTo>
                <a:cubicBezTo>
                  <a:pt x="381666" y="1640317"/>
                  <a:pt x="402935" y="1650293"/>
                  <a:pt x="419406" y="1666011"/>
                </a:cubicBezTo>
                <a:cubicBezTo>
                  <a:pt x="421854" y="1668363"/>
                  <a:pt x="426653" y="1665823"/>
                  <a:pt x="425336" y="1662340"/>
                </a:cubicBezTo>
                <a:cubicBezTo>
                  <a:pt x="419124" y="1646434"/>
                  <a:pt x="401430" y="1639093"/>
                  <a:pt x="388159" y="1629775"/>
                </a:cubicBezTo>
                <a:cubicBezTo>
                  <a:pt x="378841" y="1623281"/>
                  <a:pt x="366230" y="1615563"/>
                  <a:pt x="362465" y="1604552"/>
                </a:cubicBezTo>
                <a:cubicBezTo>
                  <a:pt x="360583" y="1598999"/>
                  <a:pt x="361242" y="1593635"/>
                  <a:pt x="361148" y="1587893"/>
                </a:cubicBezTo>
                <a:cubicBezTo>
                  <a:pt x="371312" y="1587705"/>
                  <a:pt x="389383" y="1603140"/>
                  <a:pt x="395595" y="1607658"/>
                </a:cubicBezTo>
                <a:cubicBezTo>
                  <a:pt x="401242" y="1611799"/>
                  <a:pt x="407736" y="1616222"/>
                  <a:pt x="413572" y="1621117"/>
                </a:cubicBezTo>
                <a:cubicBezTo>
                  <a:pt x="428065" y="1643422"/>
                  <a:pt x="453101" y="1666011"/>
                  <a:pt x="467407" y="1673070"/>
                </a:cubicBezTo>
                <a:cubicBezTo>
                  <a:pt x="474183" y="1676364"/>
                  <a:pt x="479454" y="1666199"/>
                  <a:pt x="472771" y="1662716"/>
                </a:cubicBezTo>
                <a:cubicBezTo>
                  <a:pt x="458088" y="1654999"/>
                  <a:pt x="443124" y="1636363"/>
                  <a:pt x="433525" y="1622528"/>
                </a:cubicBezTo>
                <a:cubicBezTo>
                  <a:pt x="414253" y="1594716"/>
                  <a:pt x="421082" y="1588187"/>
                  <a:pt x="437058" y="1591425"/>
                </a:cubicBezTo>
                <a:close/>
                <a:moveTo>
                  <a:pt x="1471828" y="1886245"/>
                </a:moveTo>
                <a:cubicBezTo>
                  <a:pt x="1470699" y="1884316"/>
                  <a:pt x="1468581" y="1884316"/>
                  <a:pt x="1466969" y="1885293"/>
                </a:cubicBezTo>
                <a:cubicBezTo>
                  <a:pt x="1465357" y="1886269"/>
                  <a:pt x="1464251" y="1888222"/>
                  <a:pt x="1465145" y="1890199"/>
                </a:cubicBezTo>
                <a:cubicBezTo>
                  <a:pt x="1469664" y="1900269"/>
                  <a:pt x="1475875" y="1906292"/>
                  <a:pt x="1482275" y="1914857"/>
                </a:cubicBezTo>
                <a:cubicBezTo>
                  <a:pt x="1484346" y="1917681"/>
                  <a:pt x="1488393" y="1915422"/>
                  <a:pt x="1487545" y="1912222"/>
                </a:cubicBezTo>
                <a:cubicBezTo>
                  <a:pt x="1485286" y="1902716"/>
                  <a:pt x="1476911" y="1894528"/>
                  <a:pt x="1471828" y="1886245"/>
                </a:cubicBezTo>
                <a:close/>
                <a:moveTo>
                  <a:pt x="1659781" y="1899986"/>
                </a:moveTo>
                <a:cubicBezTo>
                  <a:pt x="1657145" y="1898952"/>
                  <a:pt x="1653664" y="1901492"/>
                  <a:pt x="1654510" y="1904410"/>
                </a:cubicBezTo>
                <a:cubicBezTo>
                  <a:pt x="1656486" y="1911657"/>
                  <a:pt x="1657804" y="1919187"/>
                  <a:pt x="1659310" y="1926528"/>
                </a:cubicBezTo>
                <a:cubicBezTo>
                  <a:pt x="1661475" y="1936504"/>
                  <a:pt x="1665993" y="1946574"/>
                  <a:pt x="1667404" y="1956645"/>
                </a:cubicBezTo>
                <a:cubicBezTo>
                  <a:pt x="1668156" y="1962010"/>
                  <a:pt x="1677005" y="1961350"/>
                  <a:pt x="1676911" y="1955892"/>
                </a:cubicBezTo>
                <a:cubicBezTo>
                  <a:pt x="1676722" y="1943845"/>
                  <a:pt x="1671922" y="1931704"/>
                  <a:pt x="1669475" y="1919845"/>
                </a:cubicBezTo>
                <a:cubicBezTo>
                  <a:pt x="1668063" y="1912599"/>
                  <a:pt x="1667592" y="1903093"/>
                  <a:pt x="1659781" y="1899986"/>
                </a:cubicBezTo>
                <a:close/>
                <a:moveTo>
                  <a:pt x="1736345" y="1909891"/>
                </a:moveTo>
                <a:lnTo>
                  <a:pt x="1736345" y="1909892"/>
                </a:lnTo>
                <a:lnTo>
                  <a:pt x="1736427" y="1911775"/>
                </a:lnTo>
                <a:cubicBezTo>
                  <a:pt x="1734627" y="1929846"/>
                  <a:pt x="1731404" y="1948034"/>
                  <a:pt x="1730086" y="1963611"/>
                </a:cubicBezTo>
                <a:lnTo>
                  <a:pt x="1729615" y="2007270"/>
                </a:lnTo>
                <a:lnTo>
                  <a:pt x="1729614" y="2007280"/>
                </a:lnTo>
                <a:cubicBezTo>
                  <a:pt x="1729144" y="1992692"/>
                  <a:pt x="1728862" y="1978198"/>
                  <a:pt x="1730084" y="1963610"/>
                </a:cubicBezTo>
                <a:cubicBezTo>
                  <a:pt x="1731403" y="1948034"/>
                  <a:pt x="1734626" y="1929846"/>
                  <a:pt x="1736425" y="1911775"/>
                </a:cubicBezTo>
                <a:close/>
                <a:moveTo>
                  <a:pt x="1686040" y="1887281"/>
                </a:moveTo>
                <a:cubicBezTo>
                  <a:pt x="1684417" y="1887634"/>
                  <a:pt x="1682840" y="1888928"/>
                  <a:pt x="1682464" y="1890575"/>
                </a:cubicBezTo>
                <a:cubicBezTo>
                  <a:pt x="1678134" y="1907421"/>
                  <a:pt x="1686134" y="1928693"/>
                  <a:pt x="1689146" y="1945352"/>
                </a:cubicBezTo>
                <a:cubicBezTo>
                  <a:pt x="1689992" y="1949963"/>
                  <a:pt x="1696864" y="1949775"/>
                  <a:pt x="1696581" y="1944787"/>
                </a:cubicBezTo>
                <a:cubicBezTo>
                  <a:pt x="1695640" y="1926622"/>
                  <a:pt x="1694416" y="1907234"/>
                  <a:pt x="1689898" y="1889634"/>
                </a:cubicBezTo>
                <a:cubicBezTo>
                  <a:pt x="1689334" y="1887516"/>
                  <a:pt x="1687663" y="1886928"/>
                  <a:pt x="1686040" y="1887281"/>
                </a:cubicBezTo>
                <a:close/>
                <a:moveTo>
                  <a:pt x="2375638" y="2098198"/>
                </a:moveTo>
                <a:cubicBezTo>
                  <a:pt x="2447073" y="2127280"/>
                  <a:pt x="2515874" y="2168315"/>
                  <a:pt x="2575543" y="2216786"/>
                </a:cubicBezTo>
                <a:cubicBezTo>
                  <a:pt x="2601991" y="2238292"/>
                  <a:pt x="2629473" y="2255515"/>
                  <a:pt x="2657567" y="2271692"/>
                </a:cubicBezTo>
                <a:lnTo>
                  <a:pt x="2742765" y="2320034"/>
                </a:lnTo>
                <a:lnTo>
                  <a:pt x="2764189" y="2353692"/>
                </a:lnTo>
                <a:lnTo>
                  <a:pt x="2643443" y="2374236"/>
                </a:lnTo>
                <a:cubicBezTo>
                  <a:pt x="2497979" y="2393569"/>
                  <a:pt x="2348438" y="2398315"/>
                  <a:pt x="2203873" y="2395703"/>
                </a:cubicBezTo>
                <a:cubicBezTo>
                  <a:pt x="2129191" y="2394338"/>
                  <a:pt x="2054027" y="2389492"/>
                  <a:pt x="1979142" y="2380779"/>
                </a:cubicBezTo>
                <a:lnTo>
                  <a:pt x="1888966" y="2365367"/>
                </a:lnTo>
                <a:lnTo>
                  <a:pt x="1888767" y="2365209"/>
                </a:lnTo>
                <a:cubicBezTo>
                  <a:pt x="1845568" y="2339422"/>
                  <a:pt x="1828061" y="2300174"/>
                  <a:pt x="1806791" y="2256598"/>
                </a:cubicBezTo>
                <a:cubicBezTo>
                  <a:pt x="1787497" y="2216974"/>
                  <a:pt x="1768768" y="2175186"/>
                  <a:pt x="1756250" y="2133022"/>
                </a:cubicBezTo>
                <a:cubicBezTo>
                  <a:pt x="1744108" y="2092174"/>
                  <a:pt x="1734791" y="2052551"/>
                  <a:pt x="1742508" y="2009539"/>
                </a:cubicBezTo>
                <a:cubicBezTo>
                  <a:pt x="1746179" y="1989021"/>
                  <a:pt x="1754744" y="1969822"/>
                  <a:pt x="1755873" y="1948739"/>
                </a:cubicBezTo>
                <a:cubicBezTo>
                  <a:pt x="1756345" y="1939587"/>
                  <a:pt x="1756490" y="1931686"/>
                  <a:pt x="1756767" y="1924489"/>
                </a:cubicBezTo>
                <a:lnTo>
                  <a:pt x="1757132" y="1920117"/>
                </a:lnTo>
                <a:lnTo>
                  <a:pt x="1805945" y="1944127"/>
                </a:lnTo>
                <a:cubicBezTo>
                  <a:pt x="1866839" y="1966434"/>
                  <a:pt x="1926698" y="2002762"/>
                  <a:pt x="1990792" y="2015751"/>
                </a:cubicBezTo>
                <a:cubicBezTo>
                  <a:pt x="2042368" y="2026197"/>
                  <a:pt x="2091026" y="2039939"/>
                  <a:pt x="2142227" y="2052645"/>
                </a:cubicBezTo>
                <a:cubicBezTo>
                  <a:pt x="2219026" y="2071751"/>
                  <a:pt x="2301756" y="2068080"/>
                  <a:pt x="2375638" y="2098198"/>
                </a:cubicBezTo>
                <a:close/>
                <a:moveTo>
                  <a:pt x="1172722" y="1721633"/>
                </a:moveTo>
                <a:cubicBezTo>
                  <a:pt x="1169711" y="1720034"/>
                  <a:pt x="1166416" y="1723704"/>
                  <a:pt x="1167640" y="1726622"/>
                </a:cubicBezTo>
                <a:cubicBezTo>
                  <a:pt x="1169522" y="1731045"/>
                  <a:pt x="1168016" y="1737633"/>
                  <a:pt x="1167922" y="1742245"/>
                </a:cubicBezTo>
                <a:cubicBezTo>
                  <a:pt x="1167922" y="1748363"/>
                  <a:pt x="1168769" y="1754387"/>
                  <a:pt x="1168581" y="1760598"/>
                </a:cubicBezTo>
                <a:cubicBezTo>
                  <a:pt x="1168486" y="1765022"/>
                  <a:pt x="1175263" y="1766246"/>
                  <a:pt x="1176958" y="1762292"/>
                </a:cubicBezTo>
                <a:cubicBezTo>
                  <a:pt x="1180440" y="1754105"/>
                  <a:pt x="1180063" y="1742904"/>
                  <a:pt x="1179217" y="1734057"/>
                </a:cubicBezTo>
                <a:cubicBezTo>
                  <a:pt x="1178746" y="1728692"/>
                  <a:pt x="1177617" y="1724269"/>
                  <a:pt x="1172722" y="1721633"/>
                </a:cubicBezTo>
                <a:close/>
                <a:moveTo>
                  <a:pt x="1113005" y="1685764"/>
                </a:moveTo>
                <a:cubicBezTo>
                  <a:pt x="1111522" y="1686058"/>
                  <a:pt x="1110228" y="1687093"/>
                  <a:pt x="1110134" y="1688787"/>
                </a:cubicBezTo>
                <a:cubicBezTo>
                  <a:pt x="1109476" y="1701399"/>
                  <a:pt x="1114276" y="1715423"/>
                  <a:pt x="1123217" y="1724552"/>
                </a:cubicBezTo>
                <a:cubicBezTo>
                  <a:pt x="1125758" y="1726999"/>
                  <a:pt x="1130746" y="1725869"/>
                  <a:pt x="1130182" y="1721728"/>
                </a:cubicBezTo>
                <a:cubicBezTo>
                  <a:pt x="1128582" y="1710058"/>
                  <a:pt x="1123593" y="1696976"/>
                  <a:pt x="1117005" y="1687188"/>
                </a:cubicBezTo>
                <a:cubicBezTo>
                  <a:pt x="1116157" y="1685917"/>
                  <a:pt x="1114487" y="1685470"/>
                  <a:pt x="1113005" y="1685764"/>
                </a:cubicBezTo>
                <a:close/>
                <a:moveTo>
                  <a:pt x="3299871" y="2361350"/>
                </a:moveTo>
                <a:cubicBezTo>
                  <a:pt x="3297801" y="2361185"/>
                  <a:pt x="3295542" y="2362339"/>
                  <a:pt x="3294601" y="2364739"/>
                </a:cubicBezTo>
                <a:cubicBezTo>
                  <a:pt x="3287637" y="2382056"/>
                  <a:pt x="3290931" y="2401067"/>
                  <a:pt x="3289896" y="2419515"/>
                </a:cubicBezTo>
                <a:cubicBezTo>
                  <a:pt x="3288389" y="2445208"/>
                  <a:pt x="3282273" y="2469398"/>
                  <a:pt x="3278601" y="2494621"/>
                </a:cubicBezTo>
                <a:cubicBezTo>
                  <a:pt x="3274648" y="2521538"/>
                  <a:pt x="3264672" y="2565398"/>
                  <a:pt x="3280201" y="2589396"/>
                </a:cubicBezTo>
                <a:cubicBezTo>
                  <a:pt x="3282743" y="2593350"/>
                  <a:pt x="3288577" y="2591844"/>
                  <a:pt x="3288954" y="2587139"/>
                </a:cubicBezTo>
                <a:cubicBezTo>
                  <a:pt x="3291684" y="2550809"/>
                  <a:pt x="3289802" y="2516550"/>
                  <a:pt x="3296201" y="2480409"/>
                </a:cubicBezTo>
                <a:cubicBezTo>
                  <a:pt x="3303165" y="2441821"/>
                  <a:pt x="3306366" y="2404926"/>
                  <a:pt x="3304013" y="2365868"/>
                </a:cubicBezTo>
                <a:cubicBezTo>
                  <a:pt x="3303823" y="2362998"/>
                  <a:pt x="3301943" y="2361515"/>
                  <a:pt x="3299871" y="2361350"/>
                </a:cubicBezTo>
                <a:close/>
                <a:moveTo>
                  <a:pt x="3243848" y="2339998"/>
                </a:moveTo>
                <a:cubicBezTo>
                  <a:pt x="3240649" y="2339868"/>
                  <a:pt x="3237285" y="2341822"/>
                  <a:pt x="3235966" y="2345821"/>
                </a:cubicBezTo>
                <a:cubicBezTo>
                  <a:pt x="3227778" y="2371326"/>
                  <a:pt x="3229001" y="2401162"/>
                  <a:pt x="3229848" y="2427703"/>
                </a:cubicBezTo>
                <a:cubicBezTo>
                  <a:pt x="3230602" y="2451045"/>
                  <a:pt x="3230224" y="2472880"/>
                  <a:pt x="3237942" y="2495185"/>
                </a:cubicBezTo>
                <a:cubicBezTo>
                  <a:pt x="3240483" y="2502150"/>
                  <a:pt x="3249707" y="2499232"/>
                  <a:pt x="3250083" y="2492644"/>
                </a:cubicBezTo>
                <a:cubicBezTo>
                  <a:pt x="3251213" y="2468550"/>
                  <a:pt x="3249520" y="2443704"/>
                  <a:pt x="3250083" y="2419139"/>
                </a:cubicBezTo>
                <a:cubicBezTo>
                  <a:pt x="3250649" y="2395233"/>
                  <a:pt x="3254413" y="2370386"/>
                  <a:pt x="3250743" y="2346668"/>
                </a:cubicBezTo>
                <a:cubicBezTo>
                  <a:pt x="3250084" y="2342339"/>
                  <a:pt x="3247049" y="2340127"/>
                  <a:pt x="3243848" y="2339998"/>
                </a:cubicBezTo>
                <a:close/>
                <a:moveTo>
                  <a:pt x="664488" y="1538670"/>
                </a:moveTo>
                <a:cubicBezTo>
                  <a:pt x="663359" y="1537351"/>
                  <a:pt x="661759" y="1537305"/>
                  <a:pt x="660512" y="1537987"/>
                </a:cubicBezTo>
                <a:cubicBezTo>
                  <a:pt x="659265" y="1538670"/>
                  <a:pt x="658370" y="1540080"/>
                  <a:pt x="658653" y="1541681"/>
                </a:cubicBezTo>
                <a:cubicBezTo>
                  <a:pt x="660535" y="1551281"/>
                  <a:pt x="657524" y="1561917"/>
                  <a:pt x="657148" y="1571610"/>
                </a:cubicBezTo>
                <a:cubicBezTo>
                  <a:pt x="656771" y="1581398"/>
                  <a:pt x="659312" y="1588740"/>
                  <a:pt x="661665" y="1597869"/>
                </a:cubicBezTo>
                <a:cubicBezTo>
                  <a:pt x="662982" y="1602763"/>
                  <a:pt x="669477" y="1600787"/>
                  <a:pt x="670418" y="1596928"/>
                </a:cubicBezTo>
                <a:cubicBezTo>
                  <a:pt x="671641" y="1592128"/>
                  <a:pt x="669948" y="1587799"/>
                  <a:pt x="669477" y="1582999"/>
                </a:cubicBezTo>
                <a:cubicBezTo>
                  <a:pt x="668724" y="1576410"/>
                  <a:pt x="669665" y="1570481"/>
                  <a:pt x="670230" y="1563987"/>
                </a:cubicBezTo>
                <a:cubicBezTo>
                  <a:pt x="670983" y="1554952"/>
                  <a:pt x="670701" y="1545916"/>
                  <a:pt x="664488" y="1538670"/>
                </a:cubicBezTo>
                <a:close/>
                <a:moveTo>
                  <a:pt x="1188734" y="1688669"/>
                </a:moveTo>
                <a:cubicBezTo>
                  <a:pt x="1187428" y="1688763"/>
                  <a:pt x="1186229" y="1689587"/>
                  <a:pt x="1186088" y="1691234"/>
                </a:cubicBezTo>
                <a:cubicBezTo>
                  <a:pt x="1185052" y="1703375"/>
                  <a:pt x="1187405" y="1715046"/>
                  <a:pt x="1188064" y="1727093"/>
                </a:cubicBezTo>
                <a:cubicBezTo>
                  <a:pt x="1188723" y="1738763"/>
                  <a:pt x="1187405" y="1750622"/>
                  <a:pt x="1188628" y="1762293"/>
                </a:cubicBezTo>
                <a:cubicBezTo>
                  <a:pt x="1189099" y="1766434"/>
                  <a:pt x="1194747" y="1766998"/>
                  <a:pt x="1195876" y="1762857"/>
                </a:cubicBezTo>
                <a:cubicBezTo>
                  <a:pt x="1199452" y="1749774"/>
                  <a:pt x="1198700" y="1734998"/>
                  <a:pt x="1198040" y="1721634"/>
                </a:cubicBezTo>
                <a:cubicBezTo>
                  <a:pt x="1197476" y="1710622"/>
                  <a:pt x="1196628" y="1700551"/>
                  <a:pt x="1192016" y="1690481"/>
                </a:cubicBezTo>
                <a:cubicBezTo>
                  <a:pt x="1191451" y="1689211"/>
                  <a:pt x="1190040" y="1688575"/>
                  <a:pt x="1188734" y="1688669"/>
                </a:cubicBezTo>
                <a:close/>
                <a:moveTo>
                  <a:pt x="698606" y="1500834"/>
                </a:moveTo>
                <a:cubicBezTo>
                  <a:pt x="697029" y="1500246"/>
                  <a:pt x="695170" y="1500599"/>
                  <a:pt x="694041" y="1502433"/>
                </a:cubicBezTo>
                <a:cubicBezTo>
                  <a:pt x="686888" y="1513634"/>
                  <a:pt x="690182" y="1523704"/>
                  <a:pt x="690276" y="1536128"/>
                </a:cubicBezTo>
                <a:cubicBezTo>
                  <a:pt x="690182" y="1540176"/>
                  <a:pt x="695265" y="1540458"/>
                  <a:pt x="697147" y="1537634"/>
                </a:cubicBezTo>
                <a:cubicBezTo>
                  <a:pt x="699124" y="1534622"/>
                  <a:pt x="699594" y="1532551"/>
                  <a:pt x="699782" y="1528882"/>
                </a:cubicBezTo>
                <a:cubicBezTo>
                  <a:pt x="700159" y="1520975"/>
                  <a:pt x="701476" y="1512881"/>
                  <a:pt x="701476" y="1504881"/>
                </a:cubicBezTo>
                <a:cubicBezTo>
                  <a:pt x="701476" y="1502951"/>
                  <a:pt x="700182" y="1501423"/>
                  <a:pt x="698606" y="1500834"/>
                </a:cubicBezTo>
                <a:close/>
                <a:moveTo>
                  <a:pt x="1218934" y="1657257"/>
                </a:moveTo>
                <a:cubicBezTo>
                  <a:pt x="1217757" y="1655751"/>
                  <a:pt x="1215945" y="1655468"/>
                  <a:pt x="1214475" y="1656045"/>
                </a:cubicBezTo>
                <a:cubicBezTo>
                  <a:pt x="1213005" y="1656621"/>
                  <a:pt x="1211875" y="1658057"/>
                  <a:pt x="1212063" y="1659987"/>
                </a:cubicBezTo>
                <a:cubicBezTo>
                  <a:pt x="1213382" y="1672881"/>
                  <a:pt x="1212534" y="1687657"/>
                  <a:pt x="1211498" y="1700551"/>
                </a:cubicBezTo>
                <a:cubicBezTo>
                  <a:pt x="1211217" y="1704692"/>
                  <a:pt x="1217805" y="1706480"/>
                  <a:pt x="1219499" y="1702622"/>
                </a:cubicBezTo>
                <a:cubicBezTo>
                  <a:pt x="1222980" y="1694434"/>
                  <a:pt x="1222416" y="1685116"/>
                  <a:pt x="1222980" y="1676363"/>
                </a:cubicBezTo>
                <a:cubicBezTo>
                  <a:pt x="1223357" y="1669680"/>
                  <a:pt x="1223451" y="1662622"/>
                  <a:pt x="1218934" y="1657257"/>
                </a:cubicBezTo>
                <a:close/>
                <a:moveTo>
                  <a:pt x="1489759" y="1725488"/>
                </a:moveTo>
                <a:lnTo>
                  <a:pt x="1529169" y="1765869"/>
                </a:lnTo>
                <a:cubicBezTo>
                  <a:pt x="1565568" y="1797375"/>
                  <a:pt x="1606839" y="1824033"/>
                  <a:pt x="1651875" y="1855186"/>
                </a:cubicBezTo>
                <a:lnTo>
                  <a:pt x="1722301" y="1902312"/>
                </a:lnTo>
                <a:lnTo>
                  <a:pt x="1715968" y="1977822"/>
                </a:lnTo>
                <a:cubicBezTo>
                  <a:pt x="1714462" y="2006527"/>
                  <a:pt x="1721708" y="2033821"/>
                  <a:pt x="1723967" y="2061869"/>
                </a:cubicBezTo>
                <a:cubicBezTo>
                  <a:pt x="1724061" y="2062904"/>
                  <a:pt x="1724627" y="2063562"/>
                  <a:pt x="1725285" y="2064034"/>
                </a:cubicBezTo>
                <a:cubicBezTo>
                  <a:pt x="1725473" y="2071469"/>
                  <a:pt x="1725944" y="2078904"/>
                  <a:pt x="1727166" y="2086527"/>
                </a:cubicBezTo>
                <a:cubicBezTo>
                  <a:pt x="1718885" y="2052833"/>
                  <a:pt x="1712297" y="2018574"/>
                  <a:pt x="1700061" y="1986292"/>
                </a:cubicBezTo>
                <a:cubicBezTo>
                  <a:pt x="1698650" y="1982434"/>
                  <a:pt x="1692814" y="1983281"/>
                  <a:pt x="1692908" y="1987516"/>
                </a:cubicBezTo>
                <a:cubicBezTo>
                  <a:pt x="1693473" y="2051986"/>
                  <a:pt x="1717944" y="2111563"/>
                  <a:pt x="1739026" y="2171233"/>
                </a:cubicBezTo>
                <a:cubicBezTo>
                  <a:pt x="1739591" y="2172833"/>
                  <a:pt x="1740249" y="2174527"/>
                  <a:pt x="1740814" y="2176128"/>
                </a:cubicBezTo>
                <a:cubicBezTo>
                  <a:pt x="1738838" y="2173022"/>
                  <a:pt x="1736955" y="2169728"/>
                  <a:pt x="1734509" y="2167092"/>
                </a:cubicBezTo>
                <a:cubicBezTo>
                  <a:pt x="1732438" y="2164740"/>
                  <a:pt x="1726980" y="2165304"/>
                  <a:pt x="1727732" y="2169445"/>
                </a:cubicBezTo>
                <a:cubicBezTo>
                  <a:pt x="1732061" y="2193069"/>
                  <a:pt x="1747685" y="2216410"/>
                  <a:pt x="1757944" y="2238056"/>
                </a:cubicBezTo>
                <a:cubicBezTo>
                  <a:pt x="1759450" y="2241163"/>
                  <a:pt x="1761049" y="2244551"/>
                  <a:pt x="1762744" y="2248033"/>
                </a:cubicBezTo>
                <a:cubicBezTo>
                  <a:pt x="1736390" y="2211798"/>
                  <a:pt x="1721143" y="2171420"/>
                  <a:pt x="1697615" y="2133963"/>
                </a:cubicBezTo>
                <a:cubicBezTo>
                  <a:pt x="1695450" y="2130480"/>
                  <a:pt x="1689991" y="2132927"/>
                  <a:pt x="1691120" y="2136881"/>
                </a:cubicBezTo>
                <a:cubicBezTo>
                  <a:pt x="1704014" y="2183468"/>
                  <a:pt x="1727544" y="2224505"/>
                  <a:pt x="1756814" y="2262810"/>
                </a:cubicBezTo>
                <a:cubicBezTo>
                  <a:pt x="1767261" y="2276455"/>
                  <a:pt x="1779402" y="2293492"/>
                  <a:pt x="1792861" y="2309398"/>
                </a:cubicBezTo>
                <a:cubicBezTo>
                  <a:pt x="1771685" y="2293116"/>
                  <a:pt x="1751544" y="2275609"/>
                  <a:pt x="1733473" y="2256315"/>
                </a:cubicBezTo>
                <a:cubicBezTo>
                  <a:pt x="1711544" y="2232974"/>
                  <a:pt x="1692062" y="2200315"/>
                  <a:pt x="1665521" y="2182998"/>
                </a:cubicBezTo>
                <a:cubicBezTo>
                  <a:pt x="1661473" y="2180362"/>
                  <a:pt x="1657615" y="2185539"/>
                  <a:pt x="1660250" y="2189115"/>
                </a:cubicBezTo>
                <a:cubicBezTo>
                  <a:pt x="1688014" y="2226480"/>
                  <a:pt x="1721426" y="2267892"/>
                  <a:pt x="1759638" y="2302809"/>
                </a:cubicBezTo>
                <a:cubicBezTo>
                  <a:pt x="1735261" y="2287845"/>
                  <a:pt x="1713520" y="2268928"/>
                  <a:pt x="1691309" y="2250669"/>
                </a:cubicBezTo>
                <a:cubicBezTo>
                  <a:pt x="1662414" y="2226950"/>
                  <a:pt x="1634555" y="2183751"/>
                  <a:pt x="1599167" y="2170197"/>
                </a:cubicBezTo>
                <a:cubicBezTo>
                  <a:pt x="1595402" y="2168785"/>
                  <a:pt x="1591827" y="2174622"/>
                  <a:pt x="1595026" y="2177163"/>
                </a:cubicBezTo>
                <a:cubicBezTo>
                  <a:pt x="1628814" y="2204363"/>
                  <a:pt x="1655920" y="2238432"/>
                  <a:pt x="1690085" y="2265257"/>
                </a:cubicBezTo>
                <a:cubicBezTo>
                  <a:pt x="1703168" y="2275515"/>
                  <a:pt x="1715496" y="2285021"/>
                  <a:pt x="1727920" y="2293962"/>
                </a:cubicBezTo>
                <a:cubicBezTo>
                  <a:pt x="1709379" y="2284927"/>
                  <a:pt x="1690932" y="2275798"/>
                  <a:pt x="1673427" y="2264880"/>
                </a:cubicBezTo>
                <a:cubicBezTo>
                  <a:pt x="1645192" y="2247374"/>
                  <a:pt x="1622415" y="2222339"/>
                  <a:pt x="1592203" y="2207938"/>
                </a:cubicBezTo>
                <a:cubicBezTo>
                  <a:pt x="1541191" y="2183657"/>
                  <a:pt x="1473803" y="2186292"/>
                  <a:pt x="1426368" y="2155516"/>
                </a:cubicBezTo>
                <a:cubicBezTo>
                  <a:pt x="1385803" y="2129256"/>
                  <a:pt x="1371309" y="2083046"/>
                  <a:pt x="1387121" y="2039280"/>
                </a:cubicBezTo>
                <a:cubicBezTo>
                  <a:pt x="1393804" y="2020833"/>
                  <a:pt x="1399920" y="2000880"/>
                  <a:pt x="1423921" y="2015845"/>
                </a:cubicBezTo>
                <a:cubicBezTo>
                  <a:pt x="1429192" y="2019139"/>
                  <a:pt x="1435402" y="2012269"/>
                  <a:pt x="1431074" y="2007469"/>
                </a:cubicBezTo>
                <a:cubicBezTo>
                  <a:pt x="1416485" y="1991468"/>
                  <a:pt x="1372062" y="1955422"/>
                  <a:pt x="1427309" y="1970387"/>
                </a:cubicBezTo>
                <a:cubicBezTo>
                  <a:pt x="1427403" y="1970387"/>
                  <a:pt x="1427497" y="1970292"/>
                  <a:pt x="1427685" y="1970387"/>
                </a:cubicBezTo>
                <a:cubicBezTo>
                  <a:pt x="1434179" y="1974904"/>
                  <a:pt x="1440768" y="1979327"/>
                  <a:pt x="1447356" y="1983845"/>
                </a:cubicBezTo>
                <a:cubicBezTo>
                  <a:pt x="1457615" y="1990810"/>
                  <a:pt x="1467309" y="1997868"/>
                  <a:pt x="1476344" y="2006340"/>
                </a:cubicBezTo>
                <a:cubicBezTo>
                  <a:pt x="1484720" y="2014151"/>
                  <a:pt x="1499309" y="2022622"/>
                  <a:pt x="1505802" y="2031280"/>
                </a:cubicBezTo>
                <a:cubicBezTo>
                  <a:pt x="1507967" y="2034198"/>
                  <a:pt x="1512391" y="2031186"/>
                  <a:pt x="1511639" y="2028081"/>
                </a:cubicBezTo>
                <a:cubicBezTo>
                  <a:pt x="1504485" y="1996080"/>
                  <a:pt x="1392580" y="1951186"/>
                  <a:pt x="1396721" y="1916457"/>
                </a:cubicBezTo>
                <a:cubicBezTo>
                  <a:pt x="1404814" y="1921821"/>
                  <a:pt x="1412909" y="1927187"/>
                  <a:pt x="1421003" y="1932551"/>
                </a:cubicBezTo>
                <a:cubicBezTo>
                  <a:pt x="1426839" y="1936410"/>
                  <a:pt x="1431638" y="1928221"/>
                  <a:pt x="1427873" y="1923516"/>
                </a:cubicBezTo>
                <a:cubicBezTo>
                  <a:pt x="1422509" y="1916739"/>
                  <a:pt x="1419685" y="1908174"/>
                  <a:pt x="1413662" y="1901963"/>
                </a:cubicBezTo>
                <a:cubicBezTo>
                  <a:pt x="1410744" y="1898857"/>
                  <a:pt x="1397379" y="1894338"/>
                  <a:pt x="1396062" y="1892175"/>
                </a:cubicBezTo>
                <a:cubicBezTo>
                  <a:pt x="1394086" y="1888787"/>
                  <a:pt x="1399733" y="1868362"/>
                  <a:pt x="1400391" y="1865445"/>
                </a:cubicBezTo>
                <a:cubicBezTo>
                  <a:pt x="1404721" y="1847562"/>
                  <a:pt x="1408956" y="1857634"/>
                  <a:pt x="1424109" y="1856598"/>
                </a:cubicBezTo>
                <a:cubicBezTo>
                  <a:pt x="1425144" y="1856504"/>
                  <a:pt x="1425991" y="1856034"/>
                  <a:pt x="1426556" y="1855375"/>
                </a:cubicBezTo>
                <a:cubicBezTo>
                  <a:pt x="1429474" y="1857728"/>
                  <a:pt x="1432486" y="1859987"/>
                  <a:pt x="1435498" y="1862151"/>
                </a:cubicBezTo>
                <a:cubicBezTo>
                  <a:pt x="1444062" y="1868174"/>
                  <a:pt x="1449426" y="1874104"/>
                  <a:pt x="1455544" y="1882762"/>
                </a:cubicBezTo>
                <a:cubicBezTo>
                  <a:pt x="1457615" y="1885586"/>
                  <a:pt x="1461661" y="1883328"/>
                  <a:pt x="1460815" y="1880128"/>
                </a:cubicBezTo>
                <a:cubicBezTo>
                  <a:pt x="1459215" y="1873634"/>
                  <a:pt x="1457803" y="1866763"/>
                  <a:pt x="1453097" y="1861681"/>
                </a:cubicBezTo>
                <a:cubicBezTo>
                  <a:pt x="1448579" y="1856787"/>
                  <a:pt x="1442274" y="1853492"/>
                  <a:pt x="1437003" y="1849633"/>
                </a:cubicBezTo>
                <a:cubicBezTo>
                  <a:pt x="1429662" y="1844268"/>
                  <a:pt x="1413097" y="1831187"/>
                  <a:pt x="1424014" y="1820363"/>
                </a:cubicBezTo>
                <a:cubicBezTo>
                  <a:pt x="1430414" y="1814057"/>
                  <a:pt x="1440109" y="1818669"/>
                  <a:pt x="1448391" y="1820551"/>
                </a:cubicBezTo>
                <a:cubicBezTo>
                  <a:pt x="1464297" y="1835233"/>
                  <a:pt x="1475215" y="1843892"/>
                  <a:pt x="1488674" y="1864787"/>
                </a:cubicBezTo>
                <a:cubicBezTo>
                  <a:pt x="1491685" y="1869398"/>
                  <a:pt x="1498745" y="1864504"/>
                  <a:pt x="1496580" y="1859704"/>
                </a:cubicBezTo>
                <a:cubicBezTo>
                  <a:pt x="1488015" y="1840693"/>
                  <a:pt x="1472579" y="1831468"/>
                  <a:pt x="1461379" y="1815093"/>
                </a:cubicBezTo>
                <a:cubicBezTo>
                  <a:pt x="1435497" y="1777257"/>
                  <a:pt x="1461473" y="1772927"/>
                  <a:pt x="1486132" y="1783093"/>
                </a:cubicBezTo>
                <a:cubicBezTo>
                  <a:pt x="1490462" y="1784881"/>
                  <a:pt x="1495451" y="1778857"/>
                  <a:pt x="1492626" y="1774998"/>
                </a:cubicBezTo>
                <a:cubicBezTo>
                  <a:pt x="1486509" y="1766575"/>
                  <a:pt x="1483909" y="1757375"/>
                  <a:pt x="1483942" y="1748066"/>
                </a:cubicBezTo>
                <a:close/>
                <a:moveTo>
                  <a:pt x="1631733" y="1768223"/>
                </a:moveTo>
                <a:cubicBezTo>
                  <a:pt x="1626180" y="1765398"/>
                  <a:pt x="1622134" y="1773305"/>
                  <a:pt x="1626274" y="1777163"/>
                </a:cubicBezTo>
                <a:cubicBezTo>
                  <a:pt x="1677663" y="1824504"/>
                  <a:pt x="1746650" y="1872033"/>
                  <a:pt x="1810463" y="1900363"/>
                </a:cubicBezTo>
                <a:cubicBezTo>
                  <a:pt x="1817239" y="1903375"/>
                  <a:pt x="1822698" y="1894058"/>
                  <a:pt x="1817051" y="1889351"/>
                </a:cubicBezTo>
                <a:cubicBezTo>
                  <a:pt x="1762557" y="1844457"/>
                  <a:pt x="1694133" y="1801258"/>
                  <a:pt x="1631733" y="1768223"/>
                </a:cubicBezTo>
                <a:close/>
                <a:moveTo>
                  <a:pt x="1242087" y="1610293"/>
                </a:moveTo>
                <a:cubicBezTo>
                  <a:pt x="1240205" y="1608317"/>
                  <a:pt x="1236534" y="1609540"/>
                  <a:pt x="1236063" y="1612175"/>
                </a:cubicBezTo>
                <a:cubicBezTo>
                  <a:pt x="1234934" y="1619705"/>
                  <a:pt x="1236627" y="1625069"/>
                  <a:pt x="1238981" y="1632223"/>
                </a:cubicBezTo>
                <a:cubicBezTo>
                  <a:pt x="1241711" y="1640411"/>
                  <a:pt x="1254228" y="1635423"/>
                  <a:pt x="1251498" y="1627329"/>
                </a:cubicBezTo>
                <a:cubicBezTo>
                  <a:pt x="1249240" y="1620458"/>
                  <a:pt x="1247358" y="1615376"/>
                  <a:pt x="1242087" y="1610293"/>
                </a:cubicBezTo>
                <a:close/>
                <a:moveTo>
                  <a:pt x="2312835" y="1938553"/>
                </a:moveTo>
                <a:cubicBezTo>
                  <a:pt x="2310856" y="1938595"/>
                  <a:pt x="2308991" y="1939381"/>
                  <a:pt x="2307568" y="1940634"/>
                </a:cubicBezTo>
                <a:cubicBezTo>
                  <a:pt x="2304720" y="1943140"/>
                  <a:pt x="2303638" y="1947516"/>
                  <a:pt x="2306933" y="1951564"/>
                </a:cubicBezTo>
                <a:cubicBezTo>
                  <a:pt x="2327921" y="1977634"/>
                  <a:pt x="2352202" y="2009821"/>
                  <a:pt x="2380250" y="2028363"/>
                </a:cubicBezTo>
                <a:cubicBezTo>
                  <a:pt x="2385521" y="2032033"/>
                  <a:pt x="2393427" y="2025822"/>
                  <a:pt x="2390039" y="2019799"/>
                </a:cubicBezTo>
                <a:cubicBezTo>
                  <a:pt x="2373661" y="1990716"/>
                  <a:pt x="2343167" y="1963328"/>
                  <a:pt x="2318792" y="1940928"/>
                </a:cubicBezTo>
                <a:cubicBezTo>
                  <a:pt x="2316910" y="1939210"/>
                  <a:pt x="2314815" y="1938510"/>
                  <a:pt x="2312835" y="1938553"/>
                </a:cubicBezTo>
                <a:close/>
                <a:moveTo>
                  <a:pt x="106371" y="1239752"/>
                </a:moveTo>
                <a:cubicBezTo>
                  <a:pt x="101477" y="1239376"/>
                  <a:pt x="97806" y="1246528"/>
                  <a:pt x="102606" y="1249352"/>
                </a:cubicBezTo>
                <a:cubicBezTo>
                  <a:pt x="108630" y="1252929"/>
                  <a:pt x="112489" y="1258200"/>
                  <a:pt x="117006" y="1263282"/>
                </a:cubicBezTo>
                <a:cubicBezTo>
                  <a:pt x="121524" y="1268270"/>
                  <a:pt x="128207" y="1273070"/>
                  <a:pt x="132065" y="1278246"/>
                </a:cubicBezTo>
                <a:cubicBezTo>
                  <a:pt x="133947" y="1280787"/>
                  <a:pt x="137995" y="1279846"/>
                  <a:pt x="138936" y="1277023"/>
                </a:cubicBezTo>
                <a:cubicBezTo>
                  <a:pt x="141759" y="1268269"/>
                  <a:pt x="131971" y="1259987"/>
                  <a:pt x="126513" y="1254059"/>
                </a:cubicBezTo>
                <a:cubicBezTo>
                  <a:pt x="120866" y="1247846"/>
                  <a:pt x="115312" y="1240411"/>
                  <a:pt x="106371" y="1239752"/>
                </a:cubicBezTo>
                <a:close/>
                <a:moveTo>
                  <a:pt x="469383" y="1342435"/>
                </a:moveTo>
                <a:cubicBezTo>
                  <a:pt x="468818" y="1342341"/>
                  <a:pt x="468253" y="1342247"/>
                  <a:pt x="467689" y="1342246"/>
                </a:cubicBezTo>
                <a:cubicBezTo>
                  <a:pt x="465147" y="1341870"/>
                  <a:pt x="462230" y="1344694"/>
                  <a:pt x="463641" y="1347235"/>
                </a:cubicBezTo>
                <a:cubicBezTo>
                  <a:pt x="459876" y="1358058"/>
                  <a:pt x="458465" y="1377353"/>
                  <a:pt x="470417" y="1381870"/>
                </a:cubicBezTo>
                <a:cubicBezTo>
                  <a:pt x="473806" y="1383187"/>
                  <a:pt x="478418" y="1379423"/>
                  <a:pt x="476347" y="1375752"/>
                </a:cubicBezTo>
                <a:cubicBezTo>
                  <a:pt x="471735" y="1367659"/>
                  <a:pt x="474182" y="1354482"/>
                  <a:pt x="472395" y="1345447"/>
                </a:cubicBezTo>
                <a:cubicBezTo>
                  <a:pt x="472112" y="1344128"/>
                  <a:pt x="470700" y="1342623"/>
                  <a:pt x="469383" y="1342435"/>
                </a:cubicBezTo>
                <a:close/>
                <a:moveTo>
                  <a:pt x="386088" y="1316553"/>
                </a:moveTo>
                <a:cubicBezTo>
                  <a:pt x="383359" y="1315517"/>
                  <a:pt x="380065" y="1317211"/>
                  <a:pt x="379783" y="1320222"/>
                </a:cubicBezTo>
                <a:cubicBezTo>
                  <a:pt x="379124" y="1327846"/>
                  <a:pt x="382606" y="1333493"/>
                  <a:pt x="386370" y="1339894"/>
                </a:cubicBezTo>
                <a:cubicBezTo>
                  <a:pt x="392112" y="1349776"/>
                  <a:pt x="395876" y="1361164"/>
                  <a:pt x="403971" y="1369446"/>
                </a:cubicBezTo>
                <a:cubicBezTo>
                  <a:pt x="406606" y="1372176"/>
                  <a:pt x="411971" y="1369258"/>
                  <a:pt x="411311" y="1365588"/>
                </a:cubicBezTo>
                <a:cubicBezTo>
                  <a:pt x="408112" y="1348834"/>
                  <a:pt x="396253" y="1336787"/>
                  <a:pt x="389948" y="1321728"/>
                </a:cubicBezTo>
                <a:cubicBezTo>
                  <a:pt x="390418" y="1319941"/>
                  <a:pt x="389853" y="1317869"/>
                  <a:pt x="387594" y="1317117"/>
                </a:cubicBezTo>
                <a:cubicBezTo>
                  <a:pt x="387124" y="1316929"/>
                  <a:pt x="386654" y="1316740"/>
                  <a:pt x="386088" y="1316553"/>
                </a:cubicBezTo>
                <a:close/>
                <a:moveTo>
                  <a:pt x="346465" y="1294999"/>
                </a:moveTo>
                <a:cubicBezTo>
                  <a:pt x="344678" y="1293588"/>
                  <a:pt x="341759" y="1293964"/>
                  <a:pt x="340724" y="1296317"/>
                </a:cubicBezTo>
                <a:cubicBezTo>
                  <a:pt x="340536" y="1296693"/>
                  <a:pt x="340442" y="1296976"/>
                  <a:pt x="340254" y="1297352"/>
                </a:cubicBezTo>
                <a:cubicBezTo>
                  <a:pt x="339501" y="1299234"/>
                  <a:pt x="340442" y="1301211"/>
                  <a:pt x="341948" y="1302058"/>
                </a:cubicBezTo>
                <a:cubicBezTo>
                  <a:pt x="346089" y="1311469"/>
                  <a:pt x="351453" y="1321541"/>
                  <a:pt x="358513" y="1328882"/>
                </a:cubicBezTo>
                <a:cubicBezTo>
                  <a:pt x="360677" y="1331141"/>
                  <a:pt x="365195" y="1328787"/>
                  <a:pt x="364630" y="1325682"/>
                </a:cubicBezTo>
                <a:cubicBezTo>
                  <a:pt x="362465" y="1314481"/>
                  <a:pt x="355689" y="1301870"/>
                  <a:pt x="346465" y="1294999"/>
                </a:cubicBezTo>
                <a:close/>
                <a:moveTo>
                  <a:pt x="3428648" y="2251292"/>
                </a:moveTo>
                <a:cubicBezTo>
                  <a:pt x="3426294" y="2250763"/>
                  <a:pt x="3423541" y="2251704"/>
                  <a:pt x="3422225" y="2254433"/>
                </a:cubicBezTo>
                <a:cubicBezTo>
                  <a:pt x="3400953" y="2299610"/>
                  <a:pt x="3393518" y="2350339"/>
                  <a:pt x="3377612" y="2397492"/>
                </a:cubicBezTo>
                <a:cubicBezTo>
                  <a:pt x="3361424" y="2445679"/>
                  <a:pt x="3353611" y="2495938"/>
                  <a:pt x="3347965" y="2546291"/>
                </a:cubicBezTo>
                <a:cubicBezTo>
                  <a:pt x="3347494" y="2550714"/>
                  <a:pt x="3353707" y="2552785"/>
                  <a:pt x="3355589" y="2548550"/>
                </a:cubicBezTo>
                <a:cubicBezTo>
                  <a:pt x="3374130" y="2506574"/>
                  <a:pt x="3375729" y="2454432"/>
                  <a:pt x="3389188" y="2410103"/>
                </a:cubicBezTo>
                <a:cubicBezTo>
                  <a:pt x="3404248" y="2360785"/>
                  <a:pt x="3428248" y="2308551"/>
                  <a:pt x="3432671" y="2256975"/>
                </a:cubicBezTo>
                <a:cubicBezTo>
                  <a:pt x="3432954" y="2253821"/>
                  <a:pt x="3431000" y="2251821"/>
                  <a:pt x="3428648" y="2251292"/>
                </a:cubicBezTo>
                <a:close/>
                <a:moveTo>
                  <a:pt x="174595" y="1230082"/>
                </a:moveTo>
                <a:cubicBezTo>
                  <a:pt x="172466" y="1230811"/>
                  <a:pt x="170701" y="1232835"/>
                  <a:pt x="171218" y="1235424"/>
                </a:cubicBezTo>
                <a:cubicBezTo>
                  <a:pt x="173571" y="1247847"/>
                  <a:pt x="190513" y="1260271"/>
                  <a:pt x="199360" y="1268553"/>
                </a:cubicBezTo>
                <a:cubicBezTo>
                  <a:pt x="212066" y="1280505"/>
                  <a:pt x="226654" y="1297259"/>
                  <a:pt x="242842" y="1304035"/>
                </a:cubicBezTo>
                <a:cubicBezTo>
                  <a:pt x="246137" y="1305447"/>
                  <a:pt x="248489" y="1300553"/>
                  <a:pt x="246230" y="1298294"/>
                </a:cubicBezTo>
                <a:cubicBezTo>
                  <a:pt x="235407" y="1287376"/>
                  <a:pt x="224866" y="1276836"/>
                  <a:pt x="213383" y="1266576"/>
                </a:cubicBezTo>
                <a:cubicBezTo>
                  <a:pt x="203972" y="1258106"/>
                  <a:pt x="184960" y="1245400"/>
                  <a:pt x="180160" y="1232506"/>
                </a:cubicBezTo>
                <a:cubicBezTo>
                  <a:pt x="179219" y="1229917"/>
                  <a:pt x="176725" y="1229353"/>
                  <a:pt x="174595" y="1230082"/>
                </a:cubicBezTo>
                <a:close/>
                <a:moveTo>
                  <a:pt x="295452" y="1263000"/>
                </a:moveTo>
                <a:cubicBezTo>
                  <a:pt x="292536" y="1260741"/>
                  <a:pt x="287642" y="1264599"/>
                  <a:pt x="289524" y="1267894"/>
                </a:cubicBezTo>
                <a:cubicBezTo>
                  <a:pt x="292441" y="1273070"/>
                  <a:pt x="296582" y="1276929"/>
                  <a:pt x="300253" y="1281635"/>
                </a:cubicBezTo>
                <a:cubicBezTo>
                  <a:pt x="304300" y="1286811"/>
                  <a:pt x="307405" y="1292458"/>
                  <a:pt x="312206" y="1296976"/>
                </a:cubicBezTo>
                <a:cubicBezTo>
                  <a:pt x="314653" y="1299328"/>
                  <a:pt x="319076" y="1296882"/>
                  <a:pt x="318041" y="1293494"/>
                </a:cubicBezTo>
                <a:cubicBezTo>
                  <a:pt x="314182" y="1280317"/>
                  <a:pt x="305618" y="1271563"/>
                  <a:pt x="295452" y="1263000"/>
                </a:cubicBezTo>
                <a:close/>
                <a:moveTo>
                  <a:pt x="3397154" y="2223950"/>
                </a:moveTo>
                <a:cubicBezTo>
                  <a:pt x="3394343" y="2223045"/>
                  <a:pt x="3391166" y="2223939"/>
                  <a:pt x="3389753" y="2227704"/>
                </a:cubicBezTo>
                <a:cubicBezTo>
                  <a:pt x="3365566" y="2293680"/>
                  <a:pt x="3338553" y="2365586"/>
                  <a:pt x="3336578" y="2436455"/>
                </a:cubicBezTo>
                <a:cubicBezTo>
                  <a:pt x="3336484" y="2441915"/>
                  <a:pt x="3345237" y="2442668"/>
                  <a:pt x="3346270" y="2437302"/>
                </a:cubicBezTo>
                <a:cubicBezTo>
                  <a:pt x="3353895" y="2396644"/>
                  <a:pt x="3367825" y="2356174"/>
                  <a:pt x="3378836" y="2316174"/>
                </a:cubicBezTo>
                <a:cubicBezTo>
                  <a:pt x="3386459" y="2288596"/>
                  <a:pt x="3401894" y="2259515"/>
                  <a:pt x="3402366" y="2230997"/>
                </a:cubicBezTo>
                <a:cubicBezTo>
                  <a:pt x="3402413" y="2227563"/>
                  <a:pt x="3399966" y="2224856"/>
                  <a:pt x="3397154" y="2223950"/>
                </a:cubicBezTo>
                <a:close/>
                <a:moveTo>
                  <a:pt x="455842" y="1307234"/>
                </a:moveTo>
                <a:cubicBezTo>
                  <a:pt x="454536" y="1307423"/>
                  <a:pt x="453336" y="1308364"/>
                  <a:pt x="453100" y="1309964"/>
                </a:cubicBezTo>
                <a:cubicBezTo>
                  <a:pt x="452630" y="1313634"/>
                  <a:pt x="453288" y="1316551"/>
                  <a:pt x="453760" y="1320222"/>
                </a:cubicBezTo>
                <a:cubicBezTo>
                  <a:pt x="454513" y="1325305"/>
                  <a:pt x="462512" y="1323611"/>
                  <a:pt x="461760" y="1318529"/>
                </a:cubicBezTo>
                <a:cubicBezTo>
                  <a:pt x="461289" y="1315046"/>
                  <a:pt x="460724" y="1312127"/>
                  <a:pt x="459218" y="1309022"/>
                </a:cubicBezTo>
                <a:cubicBezTo>
                  <a:pt x="458560" y="1307610"/>
                  <a:pt x="457148" y="1307045"/>
                  <a:pt x="455842" y="1307234"/>
                </a:cubicBezTo>
                <a:close/>
                <a:moveTo>
                  <a:pt x="3013095" y="2099422"/>
                </a:moveTo>
                <a:cubicBezTo>
                  <a:pt x="3007637" y="2095469"/>
                  <a:pt x="2999731" y="2101397"/>
                  <a:pt x="3003872" y="2107610"/>
                </a:cubicBezTo>
                <a:cubicBezTo>
                  <a:pt x="3007165" y="2112503"/>
                  <a:pt x="3009896" y="2121350"/>
                  <a:pt x="3013001" y="2126903"/>
                </a:cubicBezTo>
                <a:cubicBezTo>
                  <a:pt x="3016107" y="2132457"/>
                  <a:pt x="3023072" y="2143751"/>
                  <a:pt x="3021566" y="2150244"/>
                </a:cubicBezTo>
                <a:cubicBezTo>
                  <a:pt x="3020154" y="2156080"/>
                  <a:pt x="3027872" y="2157491"/>
                  <a:pt x="3031071" y="2154198"/>
                </a:cubicBezTo>
                <a:cubicBezTo>
                  <a:pt x="3038790" y="2146291"/>
                  <a:pt x="3033801" y="2134151"/>
                  <a:pt x="3029660" y="2125680"/>
                </a:cubicBezTo>
                <a:cubicBezTo>
                  <a:pt x="3025519" y="2117115"/>
                  <a:pt x="3020625" y="2104880"/>
                  <a:pt x="3013095" y="2099422"/>
                </a:cubicBezTo>
                <a:close/>
                <a:moveTo>
                  <a:pt x="3070131" y="2107987"/>
                </a:moveTo>
                <a:cubicBezTo>
                  <a:pt x="3068014" y="2106010"/>
                  <a:pt x="3065095" y="2105963"/>
                  <a:pt x="3062637" y="2107080"/>
                </a:cubicBezTo>
                <a:cubicBezTo>
                  <a:pt x="3060178" y="2108197"/>
                  <a:pt x="3058178" y="2110480"/>
                  <a:pt x="3057895" y="2113163"/>
                </a:cubicBezTo>
                <a:cubicBezTo>
                  <a:pt x="3057801" y="2114104"/>
                  <a:pt x="3058084" y="2114574"/>
                  <a:pt x="3058178" y="2115327"/>
                </a:cubicBezTo>
                <a:cubicBezTo>
                  <a:pt x="3058084" y="2115233"/>
                  <a:pt x="3057989" y="2115233"/>
                  <a:pt x="3057895" y="2115139"/>
                </a:cubicBezTo>
                <a:cubicBezTo>
                  <a:pt x="3058365" y="2121257"/>
                  <a:pt x="3060436" y="2126716"/>
                  <a:pt x="3061849" y="2132645"/>
                </a:cubicBezTo>
                <a:cubicBezTo>
                  <a:pt x="3062978" y="2137163"/>
                  <a:pt x="3067495" y="2145539"/>
                  <a:pt x="3067683" y="2149962"/>
                </a:cubicBezTo>
                <a:cubicBezTo>
                  <a:pt x="3067777" y="2155987"/>
                  <a:pt x="3075308" y="2159563"/>
                  <a:pt x="3079824" y="2154951"/>
                </a:cubicBezTo>
                <a:cubicBezTo>
                  <a:pt x="3091401" y="2142998"/>
                  <a:pt x="3080577" y="2117774"/>
                  <a:pt x="3070131" y="2107987"/>
                </a:cubicBezTo>
                <a:close/>
                <a:moveTo>
                  <a:pt x="1822792" y="1697164"/>
                </a:moveTo>
                <a:cubicBezTo>
                  <a:pt x="1817051" y="1692176"/>
                  <a:pt x="1807075" y="1700458"/>
                  <a:pt x="1811216" y="1706951"/>
                </a:cubicBezTo>
                <a:cubicBezTo>
                  <a:pt x="1822980" y="1725869"/>
                  <a:pt x="1839733" y="1747423"/>
                  <a:pt x="1858180" y="1760128"/>
                </a:cubicBezTo>
                <a:cubicBezTo>
                  <a:pt x="1863451" y="1763799"/>
                  <a:pt x="1871168" y="1758529"/>
                  <a:pt x="1868157" y="1752317"/>
                </a:cubicBezTo>
                <a:cubicBezTo>
                  <a:pt x="1858368" y="1731987"/>
                  <a:pt x="1839921" y="1711940"/>
                  <a:pt x="1822792" y="1697164"/>
                </a:cubicBezTo>
                <a:close/>
                <a:moveTo>
                  <a:pt x="1901003" y="1711187"/>
                </a:moveTo>
                <a:cubicBezTo>
                  <a:pt x="1894603" y="1705164"/>
                  <a:pt x="1885474" y="1714670"/>
                  <a:pt x="1890180" y="1721541"/>
                </a:cubicBezTo>
                <a:cubicBezTo>
                  <a:pt x="1901380" y="1737823"/>
                  <a:pt x="1914933" y="1752599"/>
                  <a:pt x="1930274" y="1765022"/>
                </a:cubicBezTo>
                <a:cubicBezTo>
                  <a:pt x="1934321" y="1768317"/>
                  <a:pt x="1941192" y="1763046"/>
                  <a:pt x="1938463" y="1758341"/>
                </a:cubicBezTo>
                <a:cubicBezTo>
                  <a:pt x="1928486" y="1740928"/>
                  <a:pt x="1915685" y="1724928"/>
                  <a:pt x="1901003" y="1711187"/>
                </a:cubicBezTo>
                <a:close/>
                <a:moveTo>
                  <a:pt x="316911" y="1205117"/>
                </a:moveTo>
                <a:cubicBezTo>
                  <a:pt x="312770" y="1202764"/>
                  <a:pt x="310135" y="1208787"/>
                  <a:pt x="312959" y="1211516"/>
                </a:cubicBezTo>
                <a:cubicBezTo>
                  <a:pt x="318041" y="1216506"/>
                  <a:pt x="320676" y="1223564"/>
                  <a:pt x="324630" y="1229305"/>
                </a:cubicBezTo>
                <a:cubicBezTo>
                  <a:pt x="330088" y="1237305"/>
                  <a:pt x="336206" y="1244741"/>
                  <a:pt x="341382" y="1253023"/>
                </a:cubicBezTo>
                <a:cubicBezTo>
                  <a:pt x="351736" y="1269587"/>
                  <a:pt x="361900" y="1286340"/>
                  <a:pt x="372912" y="1302434"/>
                </a:cubicBezTo>
                <a:cubicBezTo>
                  <a:pt x="375077" y="1305540"/>
                  <a:pt x="379688" y="1302151"/>
                  <a:pt x="378371" y="1298952"/>
                </a:cubicBezTo>
                <a:cubicBezTo>
                  <a:pt x="369429" y="1277587"/>
                  <a:pt x="356536" y="1257352"/>
                  <a:pt x="343547" y="1238246"/>
                </a:cubicBezTo>
                <a:cubicBezTo>
                  <a:pt x="336488" y="1227800"/>
                  <a:pt x="328111" y="1211422"/>
                  <a:pt x="316911" y="1205117"/>
                </a:cubicBezTo>
                <a:close/>
                <a:moveTo>
                  <a:pt x="1206888" y="1479186"/>
                </a:moveTo>
                <a:cubicBezTo>
                  <a:pt x="1204252" y="1477869"/>
                  <a:pt x="1200864" y="1480881"/>
                  <a:pt x="1201617" y="1483610"/>
                </a:cubicBezTo>
                <a:cubicBezTo>
                  <a:pt x="1204065" y="1492833"/>
                  <a:pt x="1209617" y="1501304"/>
                  <a:pt x="1213569" y="1509869"/>
                </a:cubicBezTo>
                <a:cubicBezTo>
                  <a:pt x="1215170" y="1513445"/>
                  <a:pt x="1220722" y="1512881"/>
                  <a:pt x="1221100" y="1508834"/>
                </a:cubicBezTo>
                <a:cubicBezTo>
                  <a:pt x="1222135" y="1496974"/>
                  <a:pt x="1217994" y="1484740"/>
                  <a:pt x="1206888" y="1479186"/>
                </a:cubicBezTo>
                <a:close/>
                <a:moveTo>
                  <a:pt x="1192900" y="1472646"/>
                </a:moveTo>
                <a:cubicBezTo>
                  <a:pt x="1190041" y="1469587"/>
                  <a:pt x="1186041" y="1467988"/>
                  <a:pt x="1181288" y="1469493"/>
                </a:cubicBezTo>
                <a:cubicBezTo>
                  <a:pt x="1178559" y="1470339"/>
                  <a:pt x="1177429" y="1472975"/>
                  <a:pt x="1178653" y="1475611"/>
                </a:cubicBezTo>
                <a:cubicBezTo>
                  <a:pt x="1180440" y="1479563"/>
                  <a:pt x="1184959" y="1484364"/>
                  <a:pt x="1186088" y="1487657"/>
                </a:cubicBezTo>
                <a:cubicBezTo>
                  <a:pt x="1188534" y="1494528"/>
                  <a:pt x="1197946" y="1491045"/>
                  <a:pt x="1197664" y="1484552"/>
                </a:cubicBezTo>
                <a:cubicBezTo>
                  <a:pt x="1197477" y="1480222"/>
                  <a:pt x="1195759" y="1475705"/>
                  <a:pt x="1192900" y="1472646"/>
                </a:cubicBezTo>
                <a:close/>
                <a:moveTo>
                  <a:pt x="249524" y="1178387"/>
                </a:moveTo>
                <a:cubicBezTo>
                  <a:pt x="244535" y="1172740"/>
                  <a:pt x="236818" y="1181494"/>
                  <a:pt x="241713" y="1187046"/>
                </a:cubicBezTo>
                <a:cubicBezTo>
                  <a:pt x="261383" y="1209353"/>
                  <a:pt x="282748" y="1231845"/>
                  <a:pt x="301382" y="1254905"/>
                </a:cubicBezTo>
                <a:cubicBezTo>
                  <a:pt x="303735" y="1257728"/>
                  <a:pt x="308347" y="1254623"/>
                  <a:pt x="307312" y="1251517"/>
                </a:cubicBezTo>
                <a:cubicBezTo>
                  <a:pt x="303454" y="1239187"/>
                  <a:pt x="292441" y="1228458"/>
                  <a:pt x="284158" y="1218858"/>
                </a:cubicBezTo>
                <a:cubicBezTo>
                  <a:pt x="272583" y="1205399"/>
                  <a:pt x="261289" y="1191752"/>
                  <a:pt x="249524" y="1178387"/>
                </a:cubicBezTo>
                <a:close/>
                <a:moveTo>
                  <a:pt x="515124" y="1259989"/>
                </a:moveTo>
                <a:cubicBezTo>
                  <a:pt x="501571" y="1262906"/>
                  <a:pt x="497712" y="1286906"/>
                  <a:pt x="496865" y="1297918"/>
                </a:cubicBezTo>
                <a:cubicBezTo>
                  <a:pt x="496583" y="1301870"/>
                  <a:pt x="502324" y="1303847"/>
                  <a:pt x="504394" y="1300364"/>
                </a:cubicBezTo>
                <a:cubicBezTo>
                  <a:pt x="510701" y="1289635"/>
                  <a:pt x="513053" y="1276929"/>
                  <a:pt x="519171" y="1266200"/>
                </a:cubicBezTo>
                <a:cubicBezTo>
                  <a:pt x="520771" y="1263376"/>
                  <a:pt x="518701" y="1259235"/>
                  <a:pt x="515124" y="1259989"/>
                </a:cubicBezTo>
                <a:close/>
                <a:moveTo>
                  <a:pt x="288394" y="1188081"/>
                </a:moveTo>
                <a:cubicBezTo>
                  <a:pt x="285948" y="1184928"/>
                  <a:pt x="282395" y="1185446"/>
                  <a:pt x="280065" y="1187540"/>
                </a:cubicBezTo>
                <a:cubicBezTo>
                  <a:pt x="277736" y="1189635"/>
                  <a:pt x="276630" y="1193304"/>
                  <a:pt x="279076" y="1196458"/>
                </a:cubicBezTo>
                <a:cubicBezTo>
                  <a:pt x="299500" y="1222999"/>
                  <a:pt x="316912" y="1252646"/>
                  <a:pt x="339783" y="1277305"/>
                </a:cubicBezTo>
                <a:cubicBezTo>
                  <a:pt x="342324" y="1280129"/>
                  <a:pt x="347124" y="1276741"/>
                  <a:pt x="345242" y="1273352"/>
                </a:cubicBezTo>
                <a:cubicBezTo>
                  <a:pt x="328582" y="1243422"/>
                  <a:pt x="309100" y="1215470"/>
                  <a:pt x="288394" y="1188081"/>
                </a:cubicBezTo>
                <a:close/>
                <a:moveTo>
                  <a:pt x="1237852" y="1480976"/>
                </a:moveTo>
                <a:cubicBezTo>
                  <a:pt x="1234275" y="1480317"/>
                  <a:pt x="1232488" y="1484458"/>
                  <a:pt x="1234088" y="1486999"/>
                </a:cubicBezTo>
                <a:cubicBezTo>
                  <a:pt x="1237193" y="1492270"/>
                  <a:pt x="1234370" y="1504411"/>
                  <a:pt x="1233710" y="1510341"/>
                </a:cubicBezTo>
                <a:cubicBezTo>
                  <a:pt x="1233051" y="1516551"/>
                  <a:pt x="1242087" y="1520505"/>
                  <a:pt x="1244816" y="1514012"/>
                </a:cubicBezTo>
                <a:cubicBezTo>
                  <a:pt x="1248580" y="1504977"/>
                  <a:pt x="1250558" y="1483894"/>
                  <a:pt x="1237852" y="1480976"/>
                </a:cubicBezTo>
                <a:close/>
                <a:moveTo>
                  <a:pt x="198042" y="1157682"/>
                </a:moveTo>
                <a:cubicBezTo>
                  <a:pt x="196771" y="1155423"/>
                  <a:pt x="194253" y="1155352"/>
                  <a:pt x="192324" y="1156423"/>
                </a:cubicBezTo>
                <a:cubicBezTo>
                  <a:pt x="190395" y="1157493"/>
                  <a:pt x="189054" y="1159705"/>
                  <a:pt x="190136" y="1162011"/>
                </a:cubicBezTo>
                <a:cubicBezTo>
                  <a:pt x="198512" y="1180176"/>
                  <a:pt x="215359" y="1195517"/>
                  <a:pt x="227312" y="1211424"/>
                </a:cubicBezTo>
                <a:cubicBezTo>
                  <a:pt x="235500" y="1222341"/>
                  <a:pt x="246417" y="1242105"/>
                  <a:pt x="259406" y="1248318"/>
                </a:cubicBezTo>
                <a:cubicBezTo>
                  <a:pt x="262795" y="1249917"/>
                  <a:pt x="265241" y="1245493"/>
                  <a:pt x="262701" y="1243235"/>
                </a:cubicBezTo>
                <a:cubicBezTo>
                  <a:pt x="258465" y="1239470"/>
                  <a:pt x="256018" y="1232411"/>
                  <a:pt x="252724" y="1227612"/>
                </a:cubicBezTo>
                <a:cubicBezTo>
                  <a:pt x="247266" y="1219800"/>
                  <a:pt x="241523" y="1212083"/>
                  <a:pt x="235689" y="1204458"/>
                </a:cubicBezTo>
                <a:cubicBezTo>
                  <a:pt x="223642" y="1188929"/>
                  <a:pt x="207642" y="1174906"/>
                  <a:pt x="198042" y="1157682"/>
                </a:cubicBezTo>
                <a:close/>
                <a:moveTo>
                  <a:pt x="3193531" y="2080916"/>
                </a:moveTo>
                <a:cubicBezTo>
                  <a:pt x="3190484" y="2079281"/>
                  <a:pt x="3186272" y="2079468"/>
                  <a:pt x="3183448" y="2082574"/>
                </a:cubicBezTo>
                <a:cubicBezTo>
                  <a:pt x="3171966" y="2095374"/>
                  <a:pt x="3184107" y="2117586"/>
                  <a:pt x="3185802" y="2132268"/>
                </a:cubicBezTo>
                <a:cubicBezTo>
                  <a:pt x="3189377" y="2163045"/>
                  <a:pt x="3196437" y="2192974"/>
                  <a:pt x="3202178" y="2223374"/>
                </a:cubicBezTo>
                <a:cubicBezTo>
                  <a:pt x="3203402" y="2229398"/>
                  <a:pt x="3212343" y="2229304"/>
                  <a:pt x="3213096" y="2223091"/>
                </a:cubicBezTo>
                <a:cubicBezTo>
                  <a:pt x="3215824" y="2199092"/>
                  <a:pt x="3209048" y="2175939"/>
                  <a:pt x="3206037" y="2152221"/>
                </a:cubicBezTo>
                <a:cubicBezTo>
                  <a:pt x="3204813" y="2142433"/>
                  <a:pt x="3204249" y="2132457"/>
                  <a:pt x="3202555" y="2122669"/>
                </a:cubicBezTo>
                <a:cubicBezTo>
                  <a:pt x="3201236" y="2115044"/>
                  <a:pt x="3193613" y="2097069"/>
                  <a:pt x="3196625" y="2090198"/>
                </a:cubicBezTo>
                <a:cubicBezTo>
                  <a:pt x="3198461" y="2086010"/>
                  <a:pt x="3196578" y="2082550"/>
                  <a:pt x="3193531" y="2080916"/>
                </a:cubicBezTo>
                <a:close/>
                <a:moveTo>
                  <a:pt x="456865" y="1229023"/>
                </a:moveTo>
                <a:cubicBezTo>
                  <a:pt x="454700" y="1227046"/>
                  <a:pt x="451029" y="1228929"/>
                  <a:pt x="450747" y="1231658"/>
                </a:cubicBezTo>
                <a:cubicBezTo>
                  <a:pt x="449242" y="1246435"/>
                  <a:pt x="445006" y="1261964"/>
                  <a:pt x="445289" y="1276834"/>
                </a:cubicBezTo>
                <a:cubicBezTo>
                  <a:pt x="445383" y="1280505"/>
                  <a:pt x="450183" y="1283046"/>
                  <a:pt x="452536" y="1279376"/>
                </a:cubicBezTo>
                <a:cubicBezTo>
                  <a:pt x="457900" y="1271093"/>
                  <a:pt x="458746" y="1261023"/>
                  <a:pt x="459689" y="1251423"/>
                </a:cubicBezTo>
                <a:cubicBezTo>
                  <a:pt x="460441" y="1243799"/>
                  <a:pt x="463077" y="1234763"/>
                  <a:pt x="456865" y="1229023"/>
                </a:cubicBezTo>
                <a:close/>
                <a:moveTo>
                  <a:pt x="491030" y="1234669"/>
                </a:moveTo>
                <a:cubicBezTo>
                  <a:pt x="485194" y="1240317"/>
                  <a:pt x="482181" y="1247187"/>
                  <a:pt x="480206" y="1254623"/>
                </a:cubicBezTo>
                <a:cubicBezTo>
                  <a:pt x="480676" y="1248599"/>
                  <a:pt x="480959" y="1242670"/>
                  <a:pt x="480488" y="1236552"/>
                </a:cubicBezTo>
                <a:cubicBezTo>
                  <a:pt x="480206" y="1232600"/>
                  <a:pt x="475405" y="1232223"/>
                  <a:pt x="473523" y="1235140"/>
                </a:cubicBezTo>
                <a:cubicBezTo>
                  <a:pt x="467312" y="1244834"/>
                  <a:pt x="466653" y="1261870"/>
                  <a:pt x="466935" y="1273164"/>
                </a:cubicBezTo>
                <a:cubicBezTo>
                  <a:pt x="467499" y="1292082"/>
                  <a:pt x="466370" y="1309588"/>
                  <a:pt x="465147" y="1328600"/>
                </a:cubicBezTo>
                <a:cubicBezTo>
                  <a:pt x="464959" y="1330952"/>
                  <a:pt x="468629" y="1332645"/>
                  <a:pt x="469853" y="1330199"/>
                </a:cubicBezTo>
                <a:cubicBezTo>
                  <a:pt x="477100" y="1316740"/>
                  <a:pt x="478417" y="1301775"/>
                  <a:pt x="478417" y="1286623"/>
                </a:cubicBezTo>
                <a:cubicBezTo>
                  <a:pt x="478888" y="1286435"/>
                  <a:pt x="479546" y="1286435"/>
                  <a:pt x="479830" y="1286059"/>
                </a:cubicBezTo>
                <a:cubicBezTo>
                  <a:pt x="486135" y="1277587"/>
                  <a:pt x="487924" y="1267235"/>
                  <a:pt x="491217" y="1257447"/>
                </a:cubicBezTo>
                <a:cubicBezTo>
                  <a:pt x="493665" y="1250199"/>
                  <a:pt x="498277" y="1244741"/>
                  <a:pt x="497712" y="1236928"/>
                </a:cubicBezTo>
                <a:cubicBezTo>
                  <a:pt x="497429" y="1233823"/>
                  <a:pt x="493005" y="1232788"/>
                  <a:pt x="491030" y="1234669"/>
                </a:cubicBezTo>
                <a:close/>
                <a:moveTo>
                  <a:pt x="300630" y="1168129"/>
                </a:moveTo>
                <a:cubicBezTo>
                  <a:pt x="298464" y="1166528"/>
                  <a:pt x="295453" y="1168693"/>
                  <a:pt x="295359" y="1171046"/>
                </a:cubicBezTo>
                <a:cubicBezTo>
                  <a:pt x="295265" y="1177823"/>
                  <a:pt x="300818" y="1183846"/>
                  <a:pt x="306841" y="1186294"/>
                </a:cubicBezTo>
                <a:cubicBezTo>
                  <a:pt x="311264" y="1188083"/>
                  <a:pt x="313619" y="1182153"/>
                  <a:pt x="310512" y="1179424"/>
                </a:cubicBezTo>
                <a:cubicBezTo>
                  <a:pt x="306653" y="1176035"/>
                  <a:pt x="304677" y="1171235"/>
                  <a:pt x="300630" y="1168129"/>
                </a:cubicBezTo>
                <a:close/>
                <a:moveTo>
                  <a:pt x="449841" y="1212082"/>
                </a:moveTo>
                <a:cubicBezTo>
                  <a:pt x="448418" y="1211705"/>
                  <a:pt x="446748" y="1212129"/>
                  <a:pt x="445853" y="1213587"/>
                </a:cubicBezTo>
                <a:cubicBezTo>
                  <a:pt x="442841" y="1218670"/>
                  <a:pt x="441618" y="1222717"/>
                  <a:pt x="441335" y="1228835"/>
                </a:cubicBezTo>
                <a:cubicBezTo>
                  <a:pt x="441335" y="1231846"/>
                  <a:pt x="445570" y="1233917"/>
                  <a:pt x="447359" y="1230906"/>
                </a:cubicBezTo>
                <a:cubicBezTo>
                  <a:pt x="450747" y="1225447"/>
                  <a:pt x="451971" y="1221588"/>
                  <a:pt x="452347" y="1215376"/>
                </a:cubicBezTo>
                <a:cubicBezTo>
                  <a:pt x="452442" y="1213635"/>
                  <a:pt x="451265" y="1212459"/>
                  <a:pt x="449841" y="1212082"/>
                </a:cubicBezTo>
                <a:close/>
                <a:moveTo>
                  <a:pt x="265147" y="1152975"/>
                </a:moveTo>
                <a:cubicBezTo>
                  <a:pt x="262607" y="1151094"/>
                  <a:pt x="259030" y="1152599"/>
                  <a:pt x="259030" y="1155988"/>
                </a:cubicBezTo>
                <a:cubicBezTo>
                  <a:pt x="259124" y="1164081"/>
                  <a:pt x="265336" y="1173493"/>
                  <a:pt x="272771" y="1176317"/>
                </a:cubicBezTo>
                <a:cubicBezTo>
                  <a:pt x="276912" y="1177823"/>
                  <a:pt x="281995" y="1172270"/>
                  <a:pt x="277760" y="1169164"/>
                </a:cubicBezTo>
                <a:cubicBezTo>
                  <a:pt x="271830" y="1164929"/>
                  <a:pt x="270889" y="1157117"/>
                  <a:pt x="265147" y="1152975"/>
                </a:cubicBezTo>
                <a:close/>
                <a:moveTo>
                  <a:pt x="465335" y="1199469"/>
                </a:moveTo>
                <a:cubicBezTo>
                  <a:pt x="462230" y="1203046"/>
                  <a:pt x="461947" y="1203987"/>
                  <a:pt x="461006" y="1208504"/>
                </a:cubicBezTo>
                <a:cubicBezTo>
                  <a:pt x="459876" y="1213681"/>
                  <a:pt x="467689" y="1217635"/>
                  <a:pt x="470041" y="1212176"/>
                </a:cubicBezTo>
                <a:cubicBezTo>
                  <a:pt x="472113" y="1207282"/>
                  <a:pt x="472395" y="1206528"/>
                  <a:pt x="471923" y="1201540"/>
                </a:cubicBezTo>
                <a:cubicBezTo>
                  <a:pt x="471547" y="1198340"/>
                  <a:pt x="467501" y="1196928"/>
                  <a:pt x="465335" y="1199469"/>
                </a:cubicBezTo>
                <a:close/>
                <a:moveTo>
                  <a:pt x="3474013" y="2129457"/>
                </a:moveTo>
                <a:cubicBezTo>
                  <a:pt x="3471730" y="2129728"/>
                  <a:pt x="3469612" y="2131046"/>
                  <a:pt x="3468906" y="2133398"/>
                </a:cubicBezTo>
                <a:cubicBezTo>
                  <a:pt x="3465424" y="2145163"/>
                  <a:pt x="3460718" y="2156834"/>
                  <a:pt x="3456577" y="2168316"/>
                </a:cubicBezTo>
                <a:cubicBezTo>
                  <a:pt x="3450929" y="2184127"/>
                  <a:pt x="3448577" y="2202010"/>
                  <a:pt x="3441895" y="2217162"/>
                </a:cubicBezTo>
                <a:cubicBezTo>
                  <a:pt x="3438318" y="2225257"/>
                  <a:pt x="3451212" y="2232034"/>
                  <a:pt x="3455823" y="2224315"/>
                </a:cubicBezTo>
                <a:cubicBezTo>
                  <a:pt x="3465988" y="2207374"/>
                  <a:pt x="3469753" y="2186386"/>
                  <a:pt x="3476529" y="2167751"/>
                </a:cubicBezTo>
                <a:cubicBezTo>
                  <a:pt x="3480765" y="2156363"/>
                  <a:pt x="3488294" y="2142904"/>
                  <a:pt x="3480106" y="2131799"/>
                </a:cubicBezTo>
                <a:cubicBezTo>
                  <a:pt x="3478741" y="2129964"/>
                  <a:pt x="3476295" y="2129187"/>
                  <a:pt x="3474013" y="2129457"/>
                </a:cubicBezTo>
                <a:close/>
                <a:moveTo>
                  <a:pt x="3527636" y="2136739"/>
                </a:moveTo>
                <a:cubicBezTo>
                  <a:pt x="3525072" y="2135821"/>
                  <a:pt x="3521753" y="2136222"/>
                  <a:pt x="3519825" y="2138103"/>
                </a:cubicBezTo>
                <a:cubicBezTo>
                  <a:pt x="3499306" y="2157869"/>
                  <a:pt x="3492153" y="2194293"/>
                  <a:pt x="3481895" y="2219986"/>
                </a:cubicBezTo>
                <a:cubicBezTo>
                  <a:pt x="3479072" y="2227140"/>
                  <a:pt x="3488860" y="2232692"/>
                  <a:pt x="3492719" y="2225727"/>
                </a:cubicBezTo>
                <a:cubicBezTo>
                  <a:pt x="3507025" y="2199563"/>
                  <a:pt x="3522083" y="2171516"/>
                  <a:pt x="3530930" y="2143280"/>
                </a:cubicBezTo>
                <a:cubicBezTo>
                  <a:pt x="3532012" y="2139892"/>
                  <a:pt x="3530201" y="2137657"/>
                  <a:pt x="3527636" y="2136739"/>
                </a:cubicBezTo>
                <a:close/>
                <a:moveTo>
                  <a:pt x="606229" y="1227799"/>
                </a:moveTo>
                <a:cubicBezTo>
                  <a:pt x="597664" y="1225917"/>
                  <a:pt x="590417" y="1228740"/>
                  <a:pt x="583358" y="1233540"/>
                </a:cubicBezTo>
                <a:cubicBezTo>
                  <a:pt x="576299" y="1238340"/>
                  <a:pt x="563405" y="1242952"/>
                  <a:pt x="561617" y="1252270"/>
                </a:cubicBezTo>
                <a:cubicBezTo>
                  <a:pt x="560771" y="1256693"/>
                  <a:pt x="565570" y="1260646"/>
                  <a:pt x="569429" y="1257258"/>
                </a:cubicBezTo>
                <a:cubicBezTo>
                  <a:pt x="572723" y="1254529"/>
                  <a:pt x="577429" y="1254153"/>
                  <a:pt x="581006" y="1252270"/>
                </a:cubicBezTo>
                <a:cubicBezTo>
                  <a:pt x="584488" y="1250481"/>
                  <a:pt x="587688" y="1247658"/>
                  <a:pt x="590700" y="1245305"/>
                </a:cubicBezTo>
                <a:cubicBezTo>
                  <a:pt x="596065" y="1241070"/>
                  <a:pt x="601335" y="1237494"/>
                  <a:pt x="607547" y="1234481"/>
                </a:cubicBezTo>
                <a:cubicBezTo>
                  <a:pt x="610558" y="1232976"/>
                  <a:pt x="609052" y="1228458"/>
                  <a:pt x="606229" y="1227799"/>
                </a:cubicBezTo>
                <a:close/>
                <a:moveTo>
                  <a:pt x="3211331" y="2036445"/>
                </a:moveTo>
                <a:cubicBezTo>
                  <a:pt x="3207778" y="2037750"/>
                  <a:pt x="3205144" y="2041162"/>
                  <a:pt x="3206508" y="2045773"/>
                </a:cubicBezTo>
                <a:cubicBezTo>
                  <a:pt x="3209331" y="2055562"/>
                  <a:pt x="3211778" y="2066762"/>
                  <a:pt x="3213755" y="2076833"/>
                </a:cubicBezTo>
                <a:cubicBezTo>
                  <a:pt x="3215355" y="2084832"/>
                  <a:pt x="3214225" y="2090386"/>
                  <a:pt x="3219871" y="2096692"/>
                </a:cubicBezTo>
                <a:cubicBezTo>
                  <a:pt x="3224201" y="2101491"/>
                  <a:pt x="3232672" y="2098009"/>
                  <a:pt x="3231542" y="2091327"/>
                </a:cubicBezTo>
                <a:cubicBezTo>
                  <a:pt x="3230131" y="2082856"/>
                  <a:pt x="3232672" y="2075327"/>
                  <a:pt x="3230225" y="2066479"/>
                </a:cubicBezTo>
                <a:cubicBezTo>
                  <a:pt x="3227684" y="2057444"/>
                  <a:pt x="3226554" y="2047845"/>
                  <a:pt x="3221661" y="2039750"/>
                </a:cubicBezTo>
                <a:cubicBezTo>
                  <a:pt x="3219355" y="2035940"/>
                  <a:pt x="3214884" y="2035139"/>
                  <a:pt x="3211331" y="2036445"/>
                </a:cubicBezTo>
                <a:close/>
                <a:moveTo>
                  <a:pt x="276755" y="1124043"/>
                </a:moveTo>
                <a:cubicBezTo>
                  <a:pt x="281677" y="1125959"/>
                  <a:pt x="286748" y="1128929"/>
                  <a:pt x="292159" y="1133305"/>
                </a:cubicBezTo>
                <a:cubicBezTo>
                  <a:pt x="316818" y="1153353"/>
                  <a:pt x="334041" y="1192507"/>
                  <a:pt x="349383" y="1219423"/>
                </a:cubicBezTo>
                <a:cubicBezTo>
                  <a:pt x="374137" y="1262811"/>
                  <a:pt x="396818" y="1307894"/>
                  <a:pt x="417712" y="1353352"/>
                </a:cubicBezTo>
                <a:cubicBezTo>
                  <a:pt x="425523" y="1370294"/>
                  <a:pt x="434841" y="1386482"/>
                  <a:pt x="442654" y="1403423"/>
                </a:cubicBezTo>
                <a:cubicBezTo>
                  <a:pt x="449900" y="1419046"/>
                  <a:pt x="453571" y="1435893"/>
                  <a:pt x="458276" y="1452270"/>
                </a:cubicBezTo>
                <a:cubicBezTo>
                  <a:pt x="449054" y="1429306"/>
                  <a:pt x="440489" y="1405399"/>
                  <a:pt x="426559" y="1384882"/>
                </a:cubicBezTo>
                <a:cubicBezTo>
                  <a:pt x="424865" y="1382341"/>
                  <a:pt x="420253" y="1384035"/>
                  <a:pt x="421383" y="1387235"/>
                </a:cubicBezTo>
                <a:cubicBezTo>
                  <a:pt x="434936" y="1425259"/>
                  <a:pt x="449900" y="1467140"/>
                  <a:pt x="470794" y="1503940"/>
                </a:cubicBezTo>
                <a:cubicBezTo>
                  <a:pt x="469477" y="1502246"/>
                  <a:pt x="468159" y="1500646"/>
                  <a:pt x="466841" y="1498858"/>
                </a:cubicBezTo>
                <a:cubicBezTo>
                  <a:pt x="453759" y="1480599"/>
                  <a:pt x="444912" y="1458105"/>
                  <a:pt x="434935" y="1437870"/>
                </a:cubicBezTo>
                <a:cubicBezTo>
                  <a:pt x="426183" y="1420175"/>
                  <a:pt x="416958" y="1401070"/>
                  <a:pt x="405571" y="1385164"/>
                </a:cubicBezTo>
                <a:cubicBezTo>
                  <a:pt x="396536" y="1372740"/>
                  <a:pt x="383076" y="1366059"/>
                  <a:pt x="372724" y="1354670"/>
                </a:cubicBezTo>
                <a:cubicBezTo>
                  <a:pt x="370748" y="1352506"/>
                  <a:pt x="366794" y="1355328"/>
                  <a:pt x="367924" y="1357964"/>
                </a:cubicBezTo>
                <a:cubicBezTo>
                  <a:pt x="374889" y="1373212"/>
                  <a:pt x="389477" y="1383187"/>
                  <a:pt x="399171" y="1396834"/>
                </a:cubicBezTo>
                <a:cubicBezTo>
                  <a:pt x="409712" y="1411612"/>
                  <a:pt x="418371" y="1427047"/>
                  <a:pt x="426370" y="1443329"/>
                </a:cubicBezTo>
                <a:cubicBezTo>
                  <a:pt x="430135" y="1450858"/>
                  <a:pt x="433900" y="1457917"/>
                  <a:pt x="437760" y="1464882"/>
                </a:cubicBezTo>
                <a:cubicBezTo>
                  <a:pt x="430512" y="1455658"/>
                  <a:pt x="423358" y="1446341"/>
                  <a:pt x="416112" y="1437305"/>
                </a:cubicBezTo>
                <a:cubicBezTo>
                  <a:pt x="403782" y="1421870"/>
                  <a:pt x="388819" y="1408411"/>
                  <a:pt x="375736" y="1393729"/>
                </a:cubicBezTo>
                <a:cubicBezTo>
                  <a:pt x="362370" y="1378858"/>
                  <a:pt x="341194" y="1363517"/>
                  <a:pt x="331218" y="1346859"/>
                </a:cubicBezTo>
                <a:cubicBezTo>
                  <a:pt x="329430" y="1343941"/>
                  <a:pt x="324253" y="1344882"/>
                  <a:pt x="325006" y="1348835"/>
                </a:cubicBezTo>
                <a:cubicBezTo>
                  <a:pt x="327924" y="1363329"/>
                  <a:pt x="345053" y="1373588"/>
                  <a:pt x="354183" y="1383564"/>
                </a:cubicBezTo>
                <a:cubicBezTo>
                  <a:pt x="374417" y="1405870"/>
                  <a:pt x="396724" y="1428740"/>
                  <a:pt x="414042" y="1453399"/>
                </a:cubicBezTo>
                <a:cubicBezTo>
                  <a:pt x="415171" y="1454999"/>
                  <a:pt x="416112" y="1456505"/>
                  <a:pt x="417148" y="1458106"/>
                </a:cubicBezTo>
                <a:cubicBezTo>
                  <a:pt x="415924" y="1456976"/>
                  <a:pt x="414700" y="1455752"/>
                  <a:pt x="413383" y="1454717"/>
                </a:cubicBezTo>
                <a:cubicBezTo>
                  <a:pt x="403124" y="1446152"/>
                  <a:pt x="393617" y="1436835"/>
                  <a:pt x="383641" y="1427987"/>
                </a:cubicBezTo>
                <a:cubicBezTo>
                  <a:pt x="381382" y="1425918"/>
                  <a:pt x="353053" y="1406434"/>
                  <a:pt x="352865" y="1405682"/>
                </a:cubicBezTo>
                <a:cubicBezTo>
                  <a:pt x="352018" y="1402764"/>
                  <a:pt x="347312" y="1400694"/>
                  <a:pt x="345618" y="1404177"/>
                </a:cubicBezTo>
                <a:cubicBezTo>
                  <a:pt x="345242" y="1404929"/>
                  <a:pt x="344865" y="1405682"/>
                  <a:pt x="344489" y="1406434"/>
                </a:cubicBezTo>
                <a:cubicBezTo>
                  <a:pt x="343547" y="1408411"/>
                  <a:pt x="344677" y="1410482"/>
                  <a:pt x="345994" y="1411799"/>
                </a:cubicBezTo>
                <a:cubicBezTo>
                  <a:pt x="364912" y="1429683"/>
                  <a:pt x="384677" y="1447000"/>
                  <a:pt x="404441" y="1464035"/>
                </a:cubicBezTo>
                <a:cubicBezTo>
                  <a:pt x="419217" y="1476740"/>
                  <a:pt x="433242" y="1493870"/>
                  <a:pt x="448864" y="1507423"/>
                </a:cubicBezTo>
                <a:cubicBezTo>
                  <a:pt x="392771" y="1467987"/>
                  <a:pt x="334888" y="1431941"/>
                  <a:pt x="271171" y="1402670"/>
                </a:cubicBezTo>
                <a:cubicBezTo>
                  <a:pt x="219501" y="1378859"/>
                  <a:pt x="171972" y="1349682"/>
                  <a:pt x="124724" y="1318152"/>
                </a:cubicBezTo>
                <a:cubicBezTo>
                  <a:pt x="103924" y="1304317"/>
                  <a:pt x="88300" y="1286624"/>
                  <a:pt x="68819" y="1271565"/>
                </a:cubicBezTo>
                <a:cubicBezTo>
                  <a:pt x="63642" y="1267612"/>
                  <a:pt x="-11370" y="1217353"/>
                  <a:pt x="21948" y="1211611"/>
                </a:cubicBezTo>
                <a:cubicBezTo>
                  <a:pt x="24489" y="1211141"/>
                  <a:pt x="26842" y="1208882"/>
                  <a:pt x="27030" y="1206246"/>
                </a:cubicBezTo>
                <a:cubicBezTo>
                  <a:pt x="28066" y="1185634"/>
                  <a:pt x="74748" y="1220647"/>
                  <a:pt x="83595" y="1232317"/>
                </a:cubicBezTo>
                <a:cubicBezTo>
                  <a:pt x="85478" y="1234765"/>
                  <a:pt x="90559" y="1234388"/>
                  <a:pt x="90183" y="1230530"/>
                </a:cubicBezTo>
                <a:cubicBezTo>
                  <a:pt x="88771" y="1217635"/>
                  <a:pt x="80018" y="1208600"/>
                  <a:pt x="68912" y="1202012"/>
                </a:cubicBezTo>
                <a:lnTo>
                  <a:pt x="68913" y="1201918"/>
                </a:lnTo>
                <a:cubicBezTo>
                  <a:pt x="64678" y="1192507"/>
                  <a:pt x="47924" y="1177071"/>
                  <a:pt x="63077" y="1167283"/>
                </a:cubicBezTo>
                <a:cubicBezTo>
                  <a:pt x="65807" y="1165494"/>
                  <a:pt x="95360" y="1156553"/>
                  <a:pt x="96395" y="1156741"/>
                </a:cubicBezTo>
                <a:cubicBezTo>
                  <a:pt x="110418" y="1159188"/>
                  <a:pt x="120112" y="1179047"/>
                  <a:pt x="129430" y="1188553"/>
                </a:cubicBezTo>
                <a:cubicBezTo>
                  <a:pt x="138371" y="1197682"/>
                  <a:pt x="147595" y="1210670"/>
                  <a:pt x="159453" y="1215752"/>
                </a:cubicBezTo>
                <a:cubicBezTo>
                  <a:pt x="163030" y="1217258"/>
                  <a:pt x="166701" y="1212835"/>
                  <a:pt x="163595" y="1209917"/>
                </a:cubicBezTo>
                <a:cubicBezTo>
                  <a:pt x="159172" y="1205870"/>
                  <a:pt x="155125" y="1201352"/>
                  <a:pt x="151170" y="1196741"/>
                </a:cubicBezTo>
                <a:cubicBezTo>
                  <a:pt x="151171" y="1194576"/>
                  <a:pt x="150700" y="1192883"/>
                  <a:pt x="149571" y="1190718"/>
                </a:cubicBezTo>
                <a:cubicBezTo>
                  <a:pt x="146372" y="1184129"/>
                  <a:pt x="142701" y="1177729"/>
                  <a:pt x="139595" y="1170952"/>
                </a:cubicBezTo>
                <a:cubicBezTo>
                  <a:pt x="136112" y="1163235"/>
                  <a:pt x="133007" y="1156082"/>
                  <a:pt x="132348" y="1147517"/>
                </a:cubicBezTo>
                <a:cubicBezTo>
                  <a:pt x="131971" y="1142623"/>
                  <a:pt x="132536" y="1137918"/>
                  <a:pt x="132819" y="1133212"/>
                </a:cubicBezTo>
                <a:cubicBezTo>
                  <a:pt x="135924" y="1121071"/>
                  <a:pt x="142795" y="1112976"/>
                  <a:pt x="152206" y="1119094"/>
                </a:cubicBezTo>
                <a:cubicBezTo>
                  <a:pt x="153995" y="1120224"/>
                  <a:pt x="156348" y="1120788"/>
                  <a:pt x="158324" y="1119752"/>
                </a:cubicBezTo>
                <a:cubicBezTo>
                  <a:pt x="163030" y="1117235"/>
                  <a:pt x="167642" y="1116629"/>
                  <a:pt x="172167" y="1117128"/>
                </a:cubicBezTo>
                <a:cubicBezTo>
                  <a:pt x="185742" y="1118623"/>
                  <a:pt x="198536" y="1130059"/>
                  <a:pt x="210748" y="1129636"/>
                </a:cubicBezTo>
                <a:cubicBezTo>
                  <a:pt x="223077" y="1129259"/>
                  <a:pt x="218936" y="1128411"/>
                  <a:pt x="231265" y="1125776"/>
                </a:cubicBezTo>
                <a:cubicBezTo>
                  <a:pt x="248559" y="1122035"/>
                  <a:pt x="261989" y="1118294"/>
                  <a:pt x="276755" y="1124043"/>
                </a:cubicBezTo>
                <a:close/>
                <a:moveTo>
                  <a:pt x="1646097" y="1542529"/>
                </a:moveTo>
                <a:cubicBezTo>
                  <a:pt x="1650838" y="1544905"/>
                  <a:pt x="1653380" y="1547941"/>
                  <a:pt x="1655357" y="1551376"/>
                </a:cubicBezTo>
                <a:lnTo>
                  <a:pt x="1661256" y="1576958"/>
                </a:lnTo>
                <a:lnTo>
                  <a:pt x="1654802" y="1576915"/>
                </a:lnTo>
                <a:lnTo>
                  <a:pt x="1650086" y="1566905"/>
                </a:lnTo>
                <a:cubicBezTo>
                  <a:pt x="1646886" y="1559282"/>
                  <a:pt x="1643593" y="1553163"/>
                  <a:pt x="1637946" y="1547140"/>
                </a:cubicBezTo>
                <a:cubicBezTo>
                  <a:pt x="1635404" y="1544504"/>
                  <a:pt x="1631357" y="1546859"/>
                  <a:pt x="1630604" y="1549775"/>
                </a:cubicBezTo>
                <a:cubicBezTo>
                  <a:pt x="1629193" y="1555798"/>
                  <a:pt x="1632769" y="1559564"/>
                  <a:pt x="1635310" y="1564929"/>
                </a:cubicBezTo>
                <a:cubicBezTo>
                  <a:pt x="1636723" y="1568035"/>
                  <a:pt x="1637946" y="1571234"/>
                  <a:pt x="1639262" y="1574341"/>
                </a:cubicBezTo>
                <a:lnTo>
                  <a:pt x="1640679" y="1577514"/>
                </a:lnTo>
                <a:lnTo>
                  <a:pt x="1631224" y="1578200"/>
                </a:lnTo>
                <a:lnTo>
                  <a:pt x="1631262" y="1577823"/>
                </a:lnTo>
                <a:cubicBezTo>
                  <a:pt x="1627969" y="1572552"/>
                  <a:pt x="1627498" y="1566152"/>
                  <a:pt x="1623827" y="1561070"/>
                </a:cubicBezTo>
                <a:cubicBezTo>
                  <a:pt x="1619969" y="1555705"/>
                  <a:pt x="1614605" y="1551846"/>
                  <a:pt x="1609522" y="1547705"/>
                </a:cubicBezTo>
                <a:cubicBezTo>
                  <a:pt x="1607262" y="1545823"/>
                  <a:pt x="1603216" y="1547140"/>
                  <a:pt x="1603498" y="1550434"/>
                </a:cubicBezTo>
                <a:cubicBezTo>
                  <a:pt x="1603968" y="1557776"/>
                  <a:pt x="1607357" y="1560976"/>
                  <a:pt x="1612157" y="1566341"/>
                </a:cubicBezTo>
                <a:lnTo>
                  <a:pt x="1621059" y="1578936"/>
                </a:lnTo>
                <a:lnTo>
                  <a:pt x="1620521" y="1578975"/>
                </a:lnTo>
                <a:lnTo>
                  <a:pt x="1608029" y="1582752"/>
                </a:lnTo>
                <a:lnTo>
                  <a:pt x="1608016" y="1581964"/>
                </a:lnTo>
                <a:cubicBezTo>
                  <a:pt x="1606416" y="1580269"/>
                  <a:pt x="1605663" y="1577070"/>
                  <a:pt x="1604251" y="1574998"/>
                </a:cubicBezTo>
                <a:cubicBezTo>
                  <a:pt x="1601710" y="1571234"/>
                  <a:pt x="1599170" y="1567564"/>
                  <a:pt x="1596722" y="1563517"/>
                </a:cubicBezTo>
                <a:cubicBezTo>
                  <a:pt x="1595028" y="1560788"/>
                  <a:pt x="1590980" y="1561634"/>
                  <a:pt x="1590133" y="1564552"/>
                </a:cubicBezTo>
                <a:cubicBezTo>
                  <a:pt x="1588816" y="1569116"/>
                  <a:pt x="1590276" y="1574341"/>
                  <a:pt x="1593110" y="1578728"/>
                </a:cubicBezTo>
                <a:lnTo>
                  <a:pt x="1600744" y="1584956"/>
                </a:lnTo>
                <a:lnTo>
                  <a:pt x="1593521" y="1587140"/>
                </a:lnTo>
                <a:cubicBezTo>
                  <a:pt x="1590321" y="1589305"/>
                  <a:pt x="1588721" y="1593445"/>
                  <a:pt x="1589569" y="1597304"/>
                </a:cubicBezTo>
                <a:lnTo>
                  <a:pt x="1574973" y="1591298"/>
                </a:lnTo>
                <a:lnTo>
                  <a:pt x="1572412" y="1567209"/>
                </a:lnTo>
                <a:cubicBezTo>
                  <a:pt x="1574339" y="1557136"/>
                  <a:pt x="1579850" y="1548035"/>
                  <a:pt x="1590509" y="1540929"/>
                </a:cubicBezTo>
                <a:cubicBezTo>
                  <a:pt x="1595309" y="1537729"/>
                  <a:pt x="1618934" y="1537259"/>
                  <a:pt x="1623638" y="1537635"/>
                </a:cubicBezTo>
                <a:cubicBezTo>
                  <a:pt x="1634416" y="1538435"/>
                  <a:pt x="1641356" y="1540153"/>
                  <a:pt x="1646097" y="1542529"/>
                </a:cubicBezTo>
                <a:close/>
                <a:moveTo>
                  <a:pt x="1240770" y="1414341"/>
                </a:moveTo>
                <a:cubicBezTo>
                  <a:pt x="1237569" y="1412458"/>
                  <a:pt x="1234463" y="1415752"/>
                  <a:pt x="1234464" y="1418764"/>
                </a:cubicBezTo>
                <a:cubicBezTo>
                  <a:pt x="1234463" y="1426952"/>
                  <a:pt x="1236252" y="1438716"/>
                  <a:pt x="1239545" y="1446246"/>
                </a:cubicBezTo>
                <a:cubicBezTo>
                  <a:pt x="1242840" y="1453870"/>
                  <a:pt x="1255358" y="1450011"/>
                  <a:pt x="1251970" y="1442388"/>
                </a:cubicBezTo>
                <a:cubicBezTo>
                  <a:pt x="1247734" y="1432882"/>
                  <a:pt x="1250935" y="1420269"/>
                  <a:pt x="1240770" y="1414341"/>
                </a:cubicBezTo>
                <a:close/>
                <a:moveTo>
                  <a:pt x="3152495" y="1983692"/>
                </a:moveTo>
                <a:cubicBezTo>
                  <a:pt x="3150813" y="1982621"/>
                  <a:pt x="3148624" y="1982339"/>
                  <a:pt x="3146837" y="1983374"/>
                </a:cubicBezTo>
                <a:cubicBezTo>
                  <a:pt x="3139025" y="1987892"/>
                  <a:pt x="3138837" y="1995139"/>
                  <a:pt x="3140531" y="2003516"/>
                </a:cubicBezTo>
                <a:cubicBezTo>
                  <a:pt x="3142036" y="2010857"/>
                  <a:pt x="3144765" y="2018763"/>
                  <a:pt x="3147495" y="2025821"/>
                </a:cubicBezTo>
                <a:cubicBezTo>
                  <a:pt x="3149566" y="2031280"/>
                  <a:pt x="3157567" y="2040692"/>
                  <a:pt x="3157567" y="2046057"/>
                </a:cubicBezTo>
                <a:cubicBezTo>
                  <a:pt x="3157472" y="2051139"/>
                  <a:pt x="3163589" y="2056597"/>
                  <a:pt x="3168107" y="2052080"/>
                </a:cubicBezTo>
                <a:cubicBezTo>
                  <a:pt x="3186366" y="2034103"/>
                  <a:pt x="3152673" y="2009351"/>
                  <a:pt x="3155119" y="1988739"/>
                </a:cubicBezTo>
                <a:cubicBezTo>
                  <a:pt x="3155354" y="1986621"/>
                  <a:pt x="3154178" y="1984762"/>
                  <a:pt x="3152495" y="1983692"/>
                </a:cubicBezTo>
                <a:close/>
                <a:moveTo>
                  <a:pt x="675953" y="1188457"/>
                </a:moveTo>
                <a:cubicBezTo>
                  <a:pt x="680764" y="1190041"/>
                  <a:pt x="684817" y="1192058"/>
                  <a:pt x="687264" y="1194576"/>
                </a:cubicBezTo>
                <a:cubicBezTo>
                  <a:pt x="666558" y="1199094"/>
                  <a:pt x="644911" y="1208975"/>
                  <a:pt x="626935" y="1215282"/>
                </a:cubicBezTo>
                <a:cubicBezTo>
                  <a:pt x="622888" y="1216694"/>
                  <a:pt x="624770" y="1222341"/>
                  <a:pt x="628348" y="1222906"/>
                </a:cubicBezTo>
                <a:cubicBezTo>
                  <a:pt x="650465" y="1226106"/>
                  <a:pt x="669382" y="1216412"/>
                  <a:pt x="690558" y="1211518"/>
                </a:cubicBezTo>
                <a:cubicBezTo>
                  <a:pt x="703452" y="1208505"/>
                  <a:pt x="739500" y="1195329"/>
                  <a:pt x="735076" y="1231000"/>
                </a:cubicBezTo>
                <a:cubicBezTo>
                  <a:pt x="734982" y="1231564"/>
                  <a:pt x="738559" y="1235800"/>
                  <a:pt x="738277" y="1236082"/>
                </a:cubicBezTo>
                <a:cubicBezTo>
                  <a:pt x="735265" y="1238717"/>
                  <a:pt x="686607" y="1231753"/>
                  <a:pt x="688865" y="1231846"/>
                </a:cubicBezTo>
                <a:cubicBezTo>
                  <a:pt x="676818" y="1231000"/>
                  <a:pt x="669100" y="1228741"/>
                  <a:pt x="657053" y="1231659"/>
                </a:cubicBezTo>
                <a:cubicBezTo>
                  <a:pt x="630888" y="1237870"/>
                  <a:pt x="610465" y="1259895"/>
                  <a:pt x="593335" y="1279188"/>
                </a:cubicBezTo>
                <a:cubicBezTo>
                  <a:pt x="573570" y="1301493"/>
                  <a:pt x="564724" y="1314952"/>
                  <a:pt x="555406" y="1341870"/>
                </a:cubicBezTo>
                <a:cubicBezTo>
                  <a:pt x="545524" y="1370388"/>
                  <a:pt x="527453" y="1393353"/>
                  <a:pt x="520488" y="1422811"/>
                </a:cubicBezTo>
                <a:cubicBezTo>
                  <a:pt x="515688" y="1443235"/>
                  <a:pt x="511923" y="1473258"/>
                  <a:pt x="512676" y="1503375"/>
                </a:cubicBezTo>
                <a:cubicBezTo>
                  <a:pt x="512676" y="1503375"/>
                  <a:pt x="512676" y="1503375"/>
                  <a:pt x="512675" y="1503282"/>
                </a:cubicBezTo>
                <a:cubicBezTo>
                  <a:pt x="507971" y="1482011"/>
                  <a:pt x="509006" y="1460553"/>
                  <a:pt x="505147" y="1439375"/>
                </a:cubicBezTo>
                <a:cubicBezTo>
                  <a:pt x="504300" y="1434953"/>
                  <a:pt x="498371" y="1435141"/>
                  <a:pt x="497429" y="1439376"/>
                </a:cubicBezTo>
                <a:cubicBezTo>
                  <a:pt x="495547" y="1447846"/>
                  <a:pt x="494983" y="1457258"/>
                  <a:pt x="495360" y="1467047"/>
                </a:cubicBezTo>
                <a:cubicBezTo>
                  <a:pt x="493948" y="1460270"/>
                  <a:pt x="492065" y="1453588"/>
                  <a:pt x="490935" y="1446717"/>
                </a:cubicBezTo>
                <a:cubicBezTo>
                  <a:pt x="487924" y="1428458"/>
                  <a:pt x="486511" y="1409823"/>
                  <a:pt x="474747" y="1395047"/>
                </a:cubicBezTo>
                <a:cubicBezTo>
                  <a:pt x="473618" y="1393635"/>
                  <a:pt x="471171" y="1394764"/>
                  <a:pt x="471264" y="1396458"/>
                </a:cubicBezTo>
                <a:cubicBezTo>
                  <a:pt x="473524" y="1432882"/>
                  <a:pt x="480959" y="1470717"/>
                  <a:pt x="492065" y="1506670"/>
                </a:cubicBezTo>
                <a:cubicBezTo>
                  <a:pt x="475688" y="1470059"/>
                  <a:pt x="468159" y="1429964"/>
                  <a:pt x="456959" y="1389117"/>
                </a:cubicBezTo>
                <a:cubicBezTo>
                  <a:pt x="451029" y="1367753"/>
                  <a:pt x="405007" y="1176694"/>
                  <a:pt x="452536" y="1190529"/>
                </a:cubicBezTo>
                <a:cubicBezTo>
                  <a:pt x="456112" y="1191564"/>
                  <a:pt x="459312" y="1188835"/>
                  <a:pt x="460347" y="1185635"/>
                </a:cubicBezTo>
                <a:cubicBezTo>
                  <a:pt x="465430" y="1169542"/>
                  <a:pt x="477571" y="1168129"/>
                  <a:pt x="489336" y="1166058"/>
                </a:cubicBezTo>
                <a:cubicBezTo>
                  <a:pt x="484159" y="1171706"/>
                  <a:pt x="478606" y="1176223"/>
                  <a:pt x="478041" y="1184318"/>
                </a:cubicBezTo>
                <a:cubicBezTo>
                  <a:pt x="477853" y="1187235"/>
                  <a:pt x="481241" y="1189776"/>
                  <a:pt x="483876" y="1188176"/>
                </a:cubicBezTo>
                <a:cubicBezTo>
                  <a:pt x="492347" y="1183094"/>
                  <a:pt x="496770" y="1173964"/>
                  <a:pt x="503829" y="1167377"/>
                </a:cubicBezTo>
                <a:cubicBezTo>
                  <a:pt x="509570" y="1162105"/>
                  <a:pt x="524912" y="1160883"/>
                  <a:pt x="535359" y="1162765"/>
                </a:cubicBezTo>
                <a:cubicBezTo>
                  <a:pt x="528394" y="1169165"/>
                  <a:pt x="522089" y="1176694"/>
                  <a:pt x="515217" y="1183189"/>
                </a:cubicBezTo>
                <a:cubicBezTo>
                  <a:pt x="503264" y="1194388"/>
                  <a:pt x="486418" y="1204553"/>
                  <a:pt x="485665" y="1222812"/>
                </a:cubicBezTo>
                <a:cubicBezTo>
                  <a:pt x="485476" y="1226576"/>
                  <a:pt x="489712" y="1228647"/>
                  <a:pt x="492441" y="1225729"/>
                </a:cubicBezTo>
                <a:cubicBezTo>
                  <a:pt x="500912" y="1216506"/>
                  <a:pt x="509476" y="1207659"/>
                  <a:pt x="518700" y="1199470"/>
                </a:cubicBezTo>
                <a:cubicBezTo>
                  <a:pt x="529712" y="1189682"/>
                  <a:pt x="537524" y="1176412"/>
                  <a:pt x="550324" y="1168788"/>
                </a:cubicBezTo>
                <a:cubicBezTo>
                  <a:pt x="556158" y="1165306"/>
                  <a:pt x="563501" y="1161635"/>
                  <a:pt x="570559" y="1162294"/>
                </a:cubicBezTo>
                <a:cubicBezTo>
                  <a:pt x="580912" y="1163329"/>
                  <a:pt x="584677" y="1174906"/>
                  <a:pt x="593806" y="1177541"/>
                </a:cubicBezTo>
                <a:cubicBezTo>
                  <a:pt x="598324" y="1178859"/>
                  <a:pt x="609994" y="1174623"/>
                  <a:pt x="611500" y="1179330"/>
                </a:cubicBezTo>
                <a:cubicBezTo>
                  <a:pt x="575548" y="1193729"/>
                  <a:pt x="544865" y="1211894"/>
                  <a:pt x="523123" y="1246058"/>
                </a:cubicBezTo>
                <a:cubicBezTo>
                  <a:pt x="520583" y="1250106"/>
                  <a:pt x="526135" y="1253494"/>
                  <a:pt x="529523" y="1251612"/>
                </a:cubicBezTo>
                <a:cubicBezTo>
                  <a:pt x="537618" y="1247282"/>
                  <a:pt x="541759" y="1239470"/>
                  <a:pt x="548253" y="1232882"/>
                </a:cubicBezTo>
                <a:cubicBezTo>
                  <a:pt x="561900" y="1219047"/>
                  <a:pt x="578183" y="1209447"/>
                  <a:pt x="595782" y="1201259"/>
                </a:cubicBezTo>
                <a:cubicBezTo>
                  <a:pt x="608112" y="1195518"/>
                  <a:pt x="621853" y="1187423"/>
                  <a:pt x="635029" y="1184129"/>
                </a:cubicBezTo>
                <a:cubicBezTo>
                  <a:pt x="638512" y="1183282"/>
                  <a:pt x="649124" y="1183376"/>
                  <a:pt x="660088" y="1184941"/>
                </a:cubicBezTo>
                <a:cubicBezTo>
                  <a:pt x="665571" y="1185723"/>
                  <a:pt x="671141" y="1186873"/>
                  <a:pt x="675953" y="1188457"/>
                </a:cubicBezTo>
                <a:close/>
                <a:moveTo>
                  <a:pt x="3224496" y="1945034"/>
                </a:moveTo>
                <a:cubicBezTo>
                  <a:pt x="3221400" y="1945022"/>
                  <a:pt x="3218178" y="1946810"/>
                  <a:pt x="3217706" y="1950340"/>
                </a:cubicBezTo>
                <a:cubicBezTo>
                  <a:pt x="3215353" y="1968222"/>
                  <a:pt x="3218836" y="1981964"/>
                  <a:pt x="3220248" y="1999375"/>
                </a:cubicBezTo>
                <a:cubicBezTo>
                  <a:pt x="3220719" y="2005116"/>
                  <a:pt x="3228248" y="2005399"/>
                  <a:pt x="3229942" y="2000222"/>
                </a:cubicBezTo>
                <a:cubicBezTo>
                  <a:pt x="3235025" y="1985069"/>
                  <a:pt x="3230412" y="1966434"/>
                  <a:pt x="3230507" y="1950528"/>
                </a:cubicBezTo>
                <a:cubicBezTo>
                  <a:pt x="3230553" y="1946859"/>
                  <a:pt x="3227589" y="1945046"/>
                  <a:pt x="3224496" y="1945034"/>
                </a:cubicBezTo>
                <a:close/>
                <a:moveTo>
                  <a:pt x="3576388" y="2048034"/>
                </a:moveTo>
                <a:cubicBezTo>
                  <a:pt x="3574459" y="2046387"/>
                  <a:pt x="3571683" y="2046293"/>
                  <a:pt x="3569495" y="2047293"/>
                </a:cubicBezTo>
                <a:cubicBezTo>
                  <a:pt x="3567307" y="2048293"/>
                  <a:pt x="3565707" y="2050387"/>
                  <a:pt x="3566130" y="2053116"/>
                </a:cubicBezTo>
                <a:cubicBezTo>
                  <a:pt x="3566036" y="2052458"/>
                  <a:pt x="3557377" y="2061680"/>
                  <a:pt x="3556718" y="2062527"/>
                </a:cubicBezTo>
                <a:cubicBezTo>
                  <a:pt x="3552671" y="2068174"/>
                  <a:pt x="3548719" y="2074292"/>
                  <a:pt x="3545424" y="2080410"/>
                </a:cubicBezTo>
                <a:cubicBezTo>
                  <a:pt x="3541189" y="2088410"/>
                  <a:pt x="3538459" y="2096409"/>
                  <a:pt x="3538459" y="2105444"/>
                </a:cubicBezTo>
                <a:cubicBezTo>
                  <a:pt x="3538366" y="2116175"/>
                  <a:pt x="3553801" y="2116080"/>
                  <a:pt x="3554931" y="2105728"/>
                </a:cubicBezTo>
                <a:cubicBezTo>
                  <a:pt x="3556718" y="2089446"/>
                  <a:pt x="3573377" y="2073258"/>
                  <a:pt x="3580060" y="2058481"/>
                </a:cubicBezTo>
                <a:cubicBezTo>
                  <a:pt x="3581282" y="2055657"/>
                  <a:pt x="3581189" y="2051986"/>
                  <a:pt x="3578554" y="2049822"/>
                </a:cubicBezTo>
                <a:cubicBezTo>
                  <a:pt x="3577801" y="2049257"/>
                  <a:pt x="3577142" y="2048598"/>
                  <a:pt x="3576388" y="2048034"/>
                </a:cubicBezTo>
                <a:close/>
                <a:moveTo>
                  <a:pt x="2244511" y="1630068"/>
                </a:moveTo>
                <a:cubicBezTo>
                  <a:pt x="2248747" y="1631007"/>
                  <a:pt x="2254168" y="1633198"/>
                  <a:pt x="2261002" y="1636927"/>
                </a:cubicBezTo>
                <a:cubicBezTo>
                  <a:pt x="2280108" y="1647280"/>
                  <a:pt x="2300720" y="1705822"/>
                  <a:pt x="2318132" y="1725022"/>
                </a:cubicBezTo>
                <a:cubicBezTo>
                  <a:pt x="2324061" y="1731517"/>
                  <a:pt x="2337238" y="1726999"/>
                  <a:pt x="2337991" y="1718245"/>
                </a:cubicBezTo>
                <a:cubicBezTo>
                  <a:pt x="2340344" y="1693021"/>
                  <a:pt x="2381379" y="1736692"/>
                  <a:pt x="2385332" y="1741210"/>
                </a:cubicBezTo>
                <a:cubicBezTo>
                  <a:pt x="2403214" y="1762010"/>
                  <a:pt x="2405567" y="1776127"/>
                  <a:pt x="2415732" y="1797962"/>
                </a:cubicBezTo>
                <a:cubicBezTo>
                  <a:pt x="2428437" y="1825163"/>
                  <a:pt x="2440203" y="1853116"/>
                  <a:pt x="2449708" y="1881633"/>
                </a:cubicBezTo>
                <a:cubicBezTo>
                  <a:pt x="2451121" y="1885774"/>
                  <a:pt x="2452720" y="1889821"/>
                  <a:pt x="2454226" y="1893868"/>
                </a:cubicBezTo>
                <a:cubicBezTo>
                  <a:pt x="2426555" y="1846340"/>
                  <a:pt x="2398037" y="1799751"/>
                  <a:pt x="2372437" y="1754668"/>
                </a:cubicBezTo>
                <a:cubicBezTo>
                  <a:pt x="2367921" y="1746763"/>
                  <a:pt x="2356344" y="1753445"/>
                  <a:pt x="2360203" y="1761539"/>
                </a:cubicBezTo>
                <a:cubicBezTo>
                  <a:pt x="2387402" y="1817916"/>
                  <a:pt x="2413944" y="1878810"/>
                  <a:pt x="2442743" y="1938480"/>
                </a:cubicBezTo>
                <a:cubicBezTo>
                  <a:pt x="2417520" y="1896598"/>
                  <a:pt x="2392485" y="1854622"/>
                  <a:pt x="2363402" y="1815751"/>
                </a:cubicBezTo>
                <a:cubicBezTo>
                  <a:pt x="2359827" y="1810952"/>
                  <a:pt x="2350038" y="1813398"/>
                  <a:pt x="2352580" y="1820269"/>
                </a:cubicBezTo>
                <a:cubicBezTo>
                  <a:pt x="2379591" y="1890669"/>
                  <a:pt x="2420720" y="1963328"/>
                  <a:pt x="2468626" y="2031750"/>
                </a:cubicBezTo>
                <a:cubicBezTo>
                  <a:pt x="2444814" y="2006716"/>
                  <a:pt x="2421285" y="1981680"/>
                  <a:pt x="2398696" y="1955892"/>
                </a:cubicBezTo>
                <a:cubicBezTo>
                  <a:pt x="2393615" y="1950056"/>
                  <a:pt x="2382884" y="1957680"/>
                  <a:pt x="2387591" y="1964175"/>
                </a:cubicBezTo>
                <a:cubicBezTo>
                  <a:pt x="2419685" y="2008880"/>
                  <a:pt x="2455450" y="2055939"/>
                  <a:pt x="2494320" y="2100268"/>
                </a:cubicBezTo>
                <a:cubicBezTo>
                  <a:pt x="2466180" y="2080409"/>
                  <a:pt x="2438226" y="2061021"/>
                  <a:pt x="2411214" y="2042104"/>
                </a:cubicBezTo>
                <a:cubicBezTo>
                  <a:pt x="2404532" y="2037398"/>
                  <a:pt x="2397190" y="2046151"/>
                  <a:pt x="2403120" y="2051892"/>
                </a:cubicBezTo>
                <a:cubicBezTo>
                  <a:pt x="2430132" y="2077963"/>
                  <a:pt x="2459685" y="2104974"/>
                  <a:pt x="2490556" y="2131515"/>
                </a:cubicBezTo>
                <a:cubicBezTo>
                  <a:pt x="2460533" y="2114104"/>
                  <a:pt x="2429473" y="2098198"/>
                  <a:pt x="2397474" y="2083704"/>
                </a:cubicBezTo>
                <a:cubicBezTo>
                  <a:pt x="2330462" y="2053210"/>
                  <a:pt x="2258744" y="2051327"/>
                  <a:pt x="2187120" y="2038716"/>
                </a:cubicBezTo>
                <a:cubicBezTo>
                  <a:pt x="2147497" y="2031751"/>
                  <a:pt x="2110133" y="2020551"/>
                  <a:pt x="2071827" y="2009351"/>
                </a:cubicBezTo>
                <a:cubicBezTo>
                  <a:pt x="2031074" y="1997398"/>
                  <a:pt x="1989945" y="1995045"/>
                  <a:pt x="1949662" y="1979986"/>
                </a:cubicBezTo>
                <a:cubicBezTo>
                  <a:pt x="1810557" y="1928221"/>
                  <a:pt x="1679828" y="1858764"/>
                  <a:pt x="1558605" y="1773210"/>
                </a:cubicBezTo>
                <a:lnTo>
                  <a:pt x="1497026" y="1710673"/>
                </a:lnTo>
                <a:lnTo>
                  <a:pt x="1494446" y="1698681"/>
                </a:lnTo>
                <a:lnTo>
                  <a:pt x="1490920" y="1703968"/>
                </a:lnTo>
                <a:lnTo>
                  <a:pt x="1477992" y="1685563"/>
                </a:lnTo>
                <a:cubicBezTo>
                  <a:pt x="1472675" y="1677422"/>
                  <a:pt x="1468063" y="1669069"/>
                  <a:pt x="1468063" y="1664128"/>
                </a:cubicBezTo>
                <a:cubicBezTo>
                  <a:pt x="1468063" y="1660551"/>
                  <a:pt x="1468722" y="1657539"/>
                  <a:pt x="1469758" y="1654717"/>
                </a:cubicBezTo>
                <a:cubicBezTo>
                  <a:pt x="1496204" y="1639375"/>
                  <a:pt x="1526134" y="1701399"/>
                  <a:pt x="1539405" y="1714480"/>
                </a:cubicBezTo>
                <a:cubicBezTo>
                  <a:pt x="1554275" y="1729163"/>
                  <a:pt x="1571404" y="1742339"/>
                  <a:pt x="1591074" y="1749680"/>
                </a:cubicBezTo>
                <a:cubicBezTo>
                  <a:pt x="1596157" y="1751563"/>
                  <a:pt x="1603215" y="1746480"/>
                  <a:pt x="1599074" y="1740928"/>
                </a:cubicBezTo>
                <a:cubicBezTo>
                  <a:pt x="1582792" y="1719374"/>
                  <a:pt x="1559640" y="1704410"/>
                  <a:pt x="1542322" y="1683704"/>
                </a:cubicBezTo>
                <a:cubicBezTo>
                  <a:pt x="1531969" y="1671375"/>
                  <a:pt x="1525192" y="1655751"/>
                  <a:pt x="1512957" y="1644928"/>
                </a:cubicBezTo>
                <a:cubicBezTo>
                  <a:pt x="1507404" y="1640034"/>
                  <a:pt x="1500909" y="1636646"/>
                  <a:pt x="1494322" y="1634951"/>
                </a:cubicBezTo>
                <a:cubicBezTo>
                  <a:pt x="1500156" y="1632786"/>
                  <a:pt x="1505898" y="1630999"/>
                  <a:pt x="1509851" y="1629116"/>
                </a:cubicBezTo>
                <a:cubicBezTo>
                  <a:pt x="1556722" y="1606528"/>
                  <a:pt x="1586181" y="1611327"/>
                  <a:pt x="1631074" y="1645209"/>
                </a:cubicBezTo>
                <a:cubicBezTo>
                  <a:pt x="1631168" y="1645305"/>
                  <a:pt x="1631356" y="1645209"/>
                  <a:pt x="1631451" y="1645305"/>
                </a:cubicBezTo>
                <a:cubicBezTo>
                  <a:pt x="1637850" y="1651045"/>
                  <a:pt x="1644440" y="1656599"/>
                  <a:pt x="1651122" y="1662151"/>
                </a:cubicBezTo>
                <a:cubicBezTo>
                  <a:pt x="1679074" y="1685492"/>
                  <a:pt x="1702887" y="1710905"/>
                  <a:pt x="1727450" y="1737821"/>
                </a:cubicBezTo>
                <a:cubicBezTo>
                  <a:pt x="1733757" y="1744693"/>
                  <a:pt x="1742979" y="1734622"/>
                  <a:pt x="1737427" y="1727657"/>
                </a:cubicBezTo>
                <a:cubicBezTo>
                  <a:pt x="1722180" y="1708457"/>
                  <a:pt x="1706180" y="1690481"/>
                  <a:pt x="1688391" y="1673728"/>
                </a:cubicBezTo>
                <a:cubicBezTo>
                  <a:pt x="1662886" y="1649822"/>
                  <a:pt x="1631921" y="1628551"/>
                  <a:pt x="1612157" y="1599093"/>
                </a:cubicBezTo>
                <a:lnTo>
                  <a:pt x="1651476" y="1595322"/>
                </a:lnTo>
                <a:lnTo>
                  <a:pt x="1652451" y="1596092"/>
                </a:lnTo>
                <a:lnTo>
                  <a:pt x="1653503" y="1595127"/>
                </a:lnTo>
                <a:lnTo>
                  <a:pt x="1659146" y="1594587"/>
                </a:lnTo>
                <a:lnTo>
                  <a:pt x="1666029" y="1596253"/>
                </a:lnTo>
                <a:lnTo>
                  <a:pt x="1666118" y="1596525"/>
                </a:lnTo>
                <a:lnTo>
                  <a:pt x="1667028" y="1596495"/>
                </a:lnTo>
                <a:lnTo>
                  <a:pt x="1701474" y="1604833"/>
                </a:lnTo>
                <a:cubicBezTo>
                  <a:pt x="1721240" y="1614905"/>
                  <a:pt x="1738463" y="1630433"/>
                  <a:pt x="1754651" y="1646715"/>
                </a:cubicBezTo>
                <a:cubicBezTo>
                  <a:pt x="1764345" y="1656975"/>
                  <a:pt x="1774227" y="1667045"/>
                  <a:pt x="1784109" y="1677399"/>
                </a:cubicBezTo>
                <a:cubicBezTo>
                  <a:pt x="1792110" y="1685681"/>
                  <a:pt x="1806039" y="1674293"/>
                  <a:pt x="1798039" y="1665822"/>
                </a:cubicBezTo>
                <a:cubicBezTo>
                  <a:pt x="1789945" y="1657539"/>
                  <a:pt x="1782134" y="1649257"/>
                  <a:pt x="1774321" y="1641257"/>
                </a:cubicBezTo>
                <a:cubicBezTo>
                  <a:pt x="1766227" y="1632786"/>
                  <a:pt x="1758134" y="1624128"/>
                  <a:pt x="1750415" y="1615092"/>
                </a:cubicBezTo>
                <a:cubicBezTo>
                  <a:pt x="1740815" y="1603893"/>
                  <a:pt x="1694510" y="1561728"/>
                  <a:pt x="1743545" y="1576410"/>
                </a:cubicBezTo>
                <a:cubicBezTo>
                  <a:pt x="1764910" y="1582811"/>
                  <a:pt x="1780063" y="1608316"/>
                  <a:pt x="1794839" y="1623187"/>
                </a:cubicBezTo>
                <a:cubicBezTo>
                  <a:pt x="1807356" y="1635797"/>
                  <a:pt x="1820439" y="1647375"/>
                  <a:pt x="1832863" y="1660081"/>
                </a:cubicBezTo>
                <a:cubicBezTo>
                  <a:pt x="1832957" y="1660175"/>
                  <a:pt x="1833145" y="1660175"/>
                  <a:pt x="1833239" y="1660269"/>
                </a:cubicBezTo>
                <a:cubicBezTo>
                  <a:pt x="1843121" y="1675046"/>
                  <a:pt x="1853191" y="1689728"/>
                  <a:pt x="1864298" y="1703563"/>
                </a:cubicBezTo>
                <a:cubicBezTo>
                  <a:pt x="1871451" y="1712505"/>
                  <a:pt x="1885192" y="1701869"/>
                  <a:pt x="1878320" y="1692740"/>
                </a:cubicBezTo>
                <a:cubicBezTo>
                  <a:pt x="1853004" y="1659139"/>
                  <a:pt x="1830792" y="1623280"/>
                  <a:pt x="1805756" y="1589492"/>
                </a:cubicBezTo>
                <a:cubicBezTo>
                  <a:pt x="1790604" y="1569069"/>
                  <a:pt x="1777992" y="1568693"/>
                  <a:pt x="1796626" y="1549775"/>
                </a:cubicBezTo>
                <a:cubicBezTo>
                  <a:pt x="1802039" y="1544294"/>
                  <a:pt x="1807292" y="1541252"/>
                  <a:pt x="1812463" y="1540026"/>
                </a:cubicBezTo>
                <a:cubicBezTo>
                  <a:pt x="1827980" y="1536352"/>
                  <a:pt x="1842768" y="1549023"/>
                  <a:pt x="1858933" y="1561163"/>
                </a:cubicBezTo>
                <a:cubicBezTo>
                  <a:pt x="1864204" y="1565116"/>
                  <a:pt x="1873051" y="1560976"/>
                  <a:pt x="1873145" y="1554293"/>
                </a:cubicBezTo>
                <a:cubicBezTo>
                  <a:pt x="1873192" y="1547845"/>
                  <a:pt x="1876679" y="1545875"/>
                  <a:pt x="1882194" y="1546589"/>
                </a:cubicBezTo>
                <a:lnTo>
                  <a:pt x="1886996" y="1548489"/>
                </a:lnTo>
                <a:lnTo>
                  <a:pt x="1883121" y="1553259"/>
                </a:lnTo>
                <a:lnTo>
                  <a:pt x="1881873" y="1554199"/>
                </a:lnTo>
                <a:lnTo>
                  <a:pt x="1892981" y="1560839"/>
                </a:lnTo>
                <a:lnTo>
                  <a:pt x="1899878" y="1553590"/>
                </a:lnTo>
                <a:lnTo>
                  <a:pt x="1903403" y="1554987"/>
                </a:lnTo>
                <a:cubicBezTo>
                  <a:pt x="1919710" y="1563563"/>
                  <a:pt x="1938463" y="1575704"/>
                  <a:pt x="1948344" y="1577068"/>
                </a:cubicBezTo>
                <a:cubicBezTo>
                  <a:pt x="1952579" y="1577634"/>
                  <a:pt x="1957191" y="1575563"/>
                  <a:pt x="1958980" y="1571516"/>
                </a:cubicBezTo>
                <a:cubicBezTo>
                  <a:pt x="1969991" y="1546293"/>
                  <a:pt x="2029756" y="1633258"/>
                  <a:pt x="2035120" y="1638152"/>
                </a:cubicBezTo>
                <a:cubicBezTo>
                  <a:pt x="2045380" y="1647564"/>
                  <a:pt x="2056861" y="1653398"/>
                  <a:pt x="2069191" y="1658857"/>
                </a:cubicBezTo>
                <a:cubicBezTo>
                  <a:pt x="2083684" y="1677586"/>
                  <a:pt x="2098273" y="1696222"/>
                  <a:pt x="2111073" y="1716175"/>
                </a:cubicBezTo>
                <a:cubicBezTo>
                  <a:pt x="2131121" y="1747422"/>
                  <a:pt x="2149379" y="1780458"/>
                  <a:pt x="2172814" y="1809257"/>
                </a:cubicBezTo>
                <a:cubicBezTo>
                  <a:pt x="2178649" y="1816410"/>
                  <a:pt x="2190980" y="1807187"/>
                  <a:pt x="2185803" y="1799469"/>
                </a:cubicBezTo>
                <a:cubicBezTo>
                  <a:pt x="2156626" y="1755610"/>
                  <a:pt x="2131402" y="1709116"/>
                  <a:pt x="2099686" y="1666951"/>
                </a:cubicBezTo>
                <a:cubicBezTo>
                  <a:pt x="2092626" y="1657540"/>
                  <a:pt x="2053097" y="1614528"/>
                  <a:pt x="2053003" y="1613682"/>
                </a:cubicBezTo>
                <a:cubicBezTo>
                  <a:pt x="2051686" y="1596928"/>
                  <a:pt x="2049709" y="1585727"/>
                  <a:pt x="2086885" y="1623657"/>
                </a:cubicBezTo>
                <a:cubicBezTo>
                  <a:pt x="2091873" y="1628740"/>
                  <a:pt x="2101850" y="1623563"/>
                  <a:pt x="2098086" y="1616504"/>
                </a:cubicBezTo>
                <a:cubicBezTo>
                  <a:pt x="2074932" y="1573210"/>
                  <a:pt x="2138462" y="1629021"/>
                  <a:pt x="2151168" y="1641540"/>
                </a:cubicBezTo>
                <a:cubicBezTo>
                  <a:pt x="2155590" y="1645963"/>
                  <a:pt x="2165003" y="1640881"/>
                  <a:pt x="2163403" y="1634668"/>
                </a:cubicBezTo>
                <a:cubicBezTo>
                  <a:pt x="2153709" y="1595611"/>
                  <a:pt x="2219026" y="1686811"/>
                  <a:pt x="2231732" y="1703845"/>
                </a:cubicBezTo>
                <a:cubicBezTo>
                  <a:pt x="2237660" y="1711845"/>
                  <a:pt x="2252815" y="1707610"/>
                  <a:pt x="2249144" y="1696505"/>
                </a:cubicBezTo>
                <a:cubicBezTo>
                  <a:pt x="2243133" y="1678304"/>
                  <a:pt x="2214853" y="1623498"/>
                  <a:pt x="2244511" y="1630068"/>
                </a:cubicBezTo>
                <a:close/>
                <a:moveTo>
                  <a:pt x="3695694" y="2061386"/>
                </a:moveTo>
                <a:cubicBezTo>
                  <a:pt x="3693729" y="2059775"/>
                  <a:pt x="3690929" y="2059045"/>
                  <a:pt x="3688482" y="2059798"/>
                </a:cubicBezTo>
                <a:cubicBezTo>
                  <a:pt x="3681518" y="2061869"/>
                  <a:pt x="3680106" y="2064316"/>
                  <a:pt x="3675307" y="2070151"/>
                </a:cubicBezTo>
                <a:cubicBezTo>
                  <a:pt x="3666270" y="2081163"/>
                  <a:pt x="3656859" y="2091515"/>
                  <a:pt x="3648295" y="2103186"/>
                </a:cubicBezTo>
                <a:cubicBezTo>
                  <a:pt x="3644154" y="2108833"/>
                  <a:pt x="3651494" y="2116080"/>
                  <a:pt x="3657330" y="2112974"/>
                </a:cubicBezTo>
                <a:cubicBezTo>
                  <a:pt x="3674365" y="2103939"/>
                  <a:pt x="3691870" y="2087187"/>
                  <a:pt x="3697894" y="2068269"/>
                </a:cubicBezTo>
                <a:cubicBezTo>
                  <a:pt x="3698788" y="2065492"/>
                  <a:pt x="3697658" y="2062998"/>
                  <a:pt x="3695694" y="2061386"/>
                </a:cubicBezTo>
                <a:close/>
                <a:moveTo>
                  <a:pt x="3655154" y="2043904"/>
                </a:moveTo>
                <a:cubicBezTo>
                  <a:pt x="3652811" y="2043069"/>
                  <a:pt x="3650176" y="2043610"/>
                  <a:pt x="3648765" y="2046527"/>
                </a:cubicBezTo>
                <a:cubicBezTo>
                  <a:pt x="3643212" y="2058292"/>
                  <a:pt x="3636341" y="2069210"/>
                  <a:pt x="3630695" y="2080786"/>
                </a:cubicBezTo>
                <a:cubicBezTo>
                  <a:pt x="3626930" y="2088504"/>
                  <a:pt x="3625423" y="2097539"/>
                  <a:pt x="3620153" y="2104410"/>
                </a:cubicBezTo>
                <a:cubicBezTo>
                  <a:pt x="3615353" y="2110621"/>
                  <a:pt x="3621283" y="2119374"/>
                  <a:pt x="3628812" y="2115516"/>
                </a:cubicBezTo>
                <a:cubicBezTo>
                  <a:pt x="3638130" y="2110716"/>
                  <a:pt x="3641424" y="2102433"/>
                  <a:pt x="3645471" y="2093304"/>
                </a:cubicBezTo>
                <a:cubicBezTo>
                  <a:pt x="3651965" y="2078809"/>
                  <a:pt x="3661189" y="2066103"/>
                  <a:pt x="3659776" y="2049538"/>
                </a:cubicBezTo>
                <a:cubicBezTo>
                  <a:pt x="3659541" y="2046951"/>
                  <a:pt x="3657494" y="2044739"/>
                  <a:pt x="3655154" y="2043904"/>
                </a:cubicBezTo>
                <a:close/>
                <a:moveTo>
                  <a:pt x="1034935" y="1206152"/>
                </a:moveTo>
                <a:cubicBezTo>
                  <a:pt x="1028158" y="1232317"/>
                  <a:pt x="1025053" y="1256975"/>
                  <a:pt x="1009993" y="1282011"/>
                </a:cubicBezTo>
                <a:cubicBezTo>
                  <a:pt x="992582" y="1310999"/>
                  <a:pt x="970935" y="1336505"/>
                  <a:pt x="948818" y="1361729"/>
                </a:cubicBezTo>
                <a:cubicBezTo>
                  <a:pt x="948535" y="1362010"/>
                  <a:pt x="948253" y="1362293"/>
                  <a:pt x="947970" y="1362576"/>
                </a:cubicBezTo>
                <a:cubicBezTo>
                  <a:pt x="951547" y="1353917"/>
                  <a:pt x="953523" y="1345634"/>
                  <a:pt x="947217" y="1337352"/>
                </a:cubicBezTo>
                <a:cubicBezTo>
                  <a:pt x="945334" y="1334904"/>
                  <a:pt x="941570" y="1336787"/>
                  <a:pt x="941288" y="1339517"/>
                </a:cubicBezTo>
                <a:cubicBezTo>
                  <a:pt x="940253" y="1350905"/>
                  <a:pt x="936206" y="1362293"/>
                  <a:pt x="931594" y="1372647"/>
                </a:cubicBezTo>
                <a:cubicBezTo>
                  <a:pt x="929429" y="1377446"/>
                  <a:pt x="927264" y="1382246"/>
                  <a:pt x="925288" y="1387140"/>
                </a:cubicBezTo>
                <a:cubicBezTo>
                  <a:pt x="915500" y="1397493"/>
                  <a:pt x="905618" y="1407752"/>
                  <a:pt x="895924" y="1418104"/>
                </a:cubicBezTo>
                <a:cubicBezTo>
                  <a:pt x="897618" y="1409258"/>
                  <a:pt x="898088" y="1400129"/>
                  <a:pt x="897147" y="1392504"/>
                </a:cubicBezTo>
                <a:cubicBezTo>
                  <a:pt x="896865" y="1390718"/>
                  <a:pt x="895736" y="1388740"/>
                  <a:pt x="893758" y="1388458"/>
                </a:cubicBezTo>
                <a:cubicBezTo>
                  <a:pt x="893194" y="1388363"/>
                  <a:pt x="892629" y="1388269"/>
                  <a:pt x="892065" y="1388175"/>
                </a:cubicBezTo>
                <a:cubicBezTo>
                  <a:pt x="889146" y="1387705"/>
                  <a:pt x="886135" y="1391281"/>
                  <a:pt x="888300" y="1393917"/>
                </a:cubicBezTo>
                <a:cubicBezTo>
                  <a:pt x="888770" y="1394482"/>
                  <a:pt x="883782" y="1413869"/>
                  <a:pt x="883500" y="1415093"/>
                </a:cubicBezTo>
                <a:cubicBezTo>
                  <a:pt x="881806" y="1422717"/>
                  <a:pt x="880488" y="1430717"/>
                  <a:pt x="878136" y="1438246"/>
                </a:cubicBezTo>
                <a:cubicBezTo>
                  <a:pt x="877946" y="1438529"/>
                  <a:pt x="877664" y="1438810"/>
                  <a:pt x="877476" y="1439093"/>
                </a:cubicBezTo>
                <a:cubicBezTo>
                  <a:pt x="877006" y="1439469"/>
                  <a:pt x="876723" y="1439846"/>
                  <a:pt x="876535" y="1440316"/>
                </a:cubicBezTo>
                <a:cubicBezTo>
                  <a:pt x="872018" y="1445775"/>
                  <a:pt x="867405" y="1451046"/>
                  <a:pt x="863170" y="1456787"/>
                </a:cubicBezTo>
                <a:cubicBezTo>
                  <a:pt x="863453" y="1454435"/>
                  <a:pt x="863830" y="1451987"/>
                  <a:pt x="864112" y="1449728"/>
                </a:cubicBezTo>
                <a:cubicBezTo>
                  <a:pt x="865240" y="1439752"/>
                  <a:pt x="873335" y="1415564"/>
                  <a:pt x="859688" y="1411423"/>
                </a:cubicBezTo>
                <a:cubicBezTo>
                  <a:pt x="856676" y="1410481"/>
                  <a:pt x="852535" y="1412646"/>
                  <a:pt x="853382" y="1416317"/>
                </a:cubicBezTo>
                <a:cubicBezTo>
                  <a:pt x="856205" y="1428741"/>
                  <a:pt x="850559" y="1453399"/>
                  <a:pt x="847642" y="1465445"/>
                </a:cubicBezTo>
                <a:cubicBezTo>
                  <a:pt x="846229" y="1471093"/>
                  <a:pt x="845289" y="1476363"/>
                  <a:pt x="844347" y="1482199"/>
                </a:cubicBezTo>
                <a:cubicBezTo>
                  <a:pt x="843970" y="1484458"/>
                  <a:pt x="843218" y="1486622"/>
                  <a:pt x="842654" y="1488881"/>
                </a:cubicBezTo>
                <a:cubicBezTo>
                  <a:pt x="833806" y="1505069"/>
                  <a:pt x="826089" y="1520976"/>
                  <a:pt x="816488" y="1536034"/>
                </a:cubicBezTo>
                <a:cubicBezTo>
                  <a:pt x="820065" y="1521352"/>
                  <a:pt x="822418" y="1506199"/>
                  <a:pt x="826371" y="1492081"/>
                </a:cubicBezTo>
                <a:cubicBezTo>
                  <a:pt x="832394" y="1470716"/>
                  <a:pt x="838512" y="1433258"/>
                  <a:pt x="829665" y="1412834"/>
                </a:cubicBezTo>
                <a:cubicBezTo>
                  <a:pt x="827876" y="1408693"/>
                  <a:pt x="822418" y="1410293"/>
                  <a:pt x="822324" y="1414529"/>
                </a:cubicBezTo>
                <a:cubicBezTo>
                  <a:pt x="821193" y="1462904"/>
                  <a:pt x="805947" y="1510811"/>
                  <a:pt x="798794" y="1558811"/>
                </a:cubicBezTo>
                <a:cubicBezTo>
                  <a:pt x="798041" y="1559563"/>
                  <a:pt x="797571" y="1560410"/>
                  <a:pt x="796818" y="1561163"/>
                </a:cubicBezTo>
                <a:cubicBezTo>
                  <a:pt x="792583" y="1565399"/>
                  <a:pt x="788159" y="1569445"/>
                  <a:pt x="783735" y="1573587"/>
                </a:cubicBezTo>
                <a:cubicBezTo>
                  <a:pt x="789006" y="1559281"/>
                  <a:pt x="793805" y="1544881"/>
                  <a:pt x="797477" y="1528976"/>
                </a:cubicBezTo>
                <a:cubicBezTo>
                  <a:pt x="801523" y="1511375"/>
                  <a:pt x="811124" y="1487846"/>
                  <a:pt x="803217" y="1470433"/>
                </a:cubicBezTo>
                <a:cubicBezTo>
                  <a:pt x="801242" y="1466105"/>
                  <a:pt x="794465" y="1467328"/>
                  <a:pt x="794183" y="1472128"/>
                </a:cubicBezTo>
                <a:cubicBezTo>
                  <a:pt x="791547" y="1512975"/>
                  <a:pt x="775359" y="1551846"/>
                  <a:pt x="766230" y="1591376"/>
                </a:cubicBezTo>
                <a:cubicBezTo>
                  <a:pt x="763219" y="1594669"/>
                  <a:pt x="760206" y="1597680"/>
                  <a:pt x="757383" y="1601164"/>
                </a:cubicBezTo>
                <a:cubicBezTo>
                  <a:pt x="766606" y="1562387"/>
                  <a:pt x="767735" y="1519658"/>
                  <a:pt x="770746" y="1481540"/>
                </a:cubicBezTo>
                <a:cubicBezTo>
                  <a:pt x="771123" y="1476929"/>
                  <a:pt x="763876" y="1474481"/>
                  <a:pt x="761711" y="1478811"/>
                </a:cubicBezTo>
                <a:cubicBezTo>
                  <a:pt x="749100" y="1504411"/>
                  <a:pt x="751359" y="1535940"/>
                  <a:pt x="748347" y="1563799"/>
                </a:cubicBezTo>
                <a:cubicBezTo>
                  <a:pt x="746088" y="1584504"/>
                  <a:pt x="743547" y="1605210"/>
                  <a:pt x="740441" y="1625728"/>
                </a:cubicBezTo>
                <a:cubicBezTo>
                  <a:pt x="739782" y="1626858"/>
                  <a:pt x="739029" y="1627987"/>
                  <a:pt x="738465" y="1629210"/>
                </a:cubicBezTo>
                <a:cubicBezTo>
                  <a:pt x="737900" y="1616034"/>
                  <a:pt x="737523" y="1602857"/>
                  <a:pt x="737899" y="1589775"/>
                </a:cubicBezTo>
                <a:cubicBezTo>
                  <a:pt x="738653" y="1564175"/>
                  <a:pt x="752865" y="1530669"/>
                  <a:pt x="743736" y="1506293"/>
                </a:cubicBezTo>
                <a:cubicBezTo>
                  <a:pt x="742417" y="1502716"/>
                  <a:pt x="736583" y="1503282"/>
                  <a:pt x="736300" y="1507234"/>
                </a:cubicBezTo>
                <a:cubicBezTo>
                  <a:pt x="733948" y="1535281"/>
                  <a:pt x="724440" y="1562951"/>
                  <a:pt x="724818" y="1591376"/>
                </a:cubicBezTo>
                <a:cubicBezTo>
                  <a:pt x="724912" y="1600599"/>
                  <a:pt x="725382" y="1609727"/>
                  <a:pt x="726041" y="1618951"/>
                </a:cubicBezTo>
                <a:cubicBezTo>
                  <a:pt x="724160" y="1606810"/>
                  <a:pt x="722465" y="1594669"/>
                  <a:pt x="721807" y="1582622"/>
                </a:cubicBezTo>
                <a:cubicBezTo>
                  <a:pt x="720676" y="1561822"/>
                  <a:pt x="727829" y="1538575"/>
                  <a:pt x="720959" y="1518810"/>
                </a:cubicBezTo>
                <a:cubicBezTo>
                  <a:pt x="719452" y="1514481"/>
                  <a:pt x="712865" y="1514764"/>
                  <a:pt x="712677" y="1519752"/>
                </a:cubicBezTo>
                <a:cubicBezTo>
                  <a:pt x="710889" y="1565399"/>
                  <a:pt x="712771" y="1604740"/>
                  <a:pt x="720394" y="1649634"/>
                </a:cubicBezTo>
                <a:cubicBezTo>
                  <a:pt x="723971" y="1670999"/>
                  <a:pt x="727829" y="1694528"/>
                  <a:pt x="732911" y="1717304"/>
                </a:cubicBezTo>
                <a:cubicBezTo>
                  <a:pt x="727924" y="1706293"/>
                  <a:pt x="723217" y="1695186"/>
                  <a:pt x="719924" y="1683610"/>
                </a:cubicBezTo>
                <a:cubicBezTo>
                  <a:pt x="708535" y="1643986"/>
                  <a:pt x="711923" y="1603423"/>
                  <a:pt x="702041" y="1564551"/>
                </a:cubicBezTo>
                <a:cubicBezTo>
                  <a:pt x="700724" y="1559563"/>
                  <a:pt x="694042" y="1561163"/>
                  <a:pt x="693665" y="1565681"/>
                </a:cubicBezTo>
                <a:cubicBezTo>
                  <a:pt x="688206" y="1621775"/>
                  <a:pt x="698936" y="1679470"/>
                  <a:pt x="723217" y="1730574"/>
                </a:cubicBezTo>
                <a:cubicBezTo>
                  <a:pt x="717664" y="1720975"/>
                  <a:pt x="712206" y="1711469"/>
                  <a:pt x="706841" y="1702904"/>
                </a:cubicBezTo>
                <a:cubicBezTo>
                  <a:pt x="697712" y="1688410"/>
                  <a:pt x="691406" y="1671657"/>
                  <a:pt x="685665" y="1655469"/>
                </a:cubicBezTo>
                <a:cubicBezTo>
                  <a:pt x="682183" y="1645681"/>
                  <a:pt x="681053" y="1634669"/>
                  <a:pt x="674465" y="1626387"/>
                </a:cubicBezTo>
                <a:cubicBezTo>
                  <a:pt x="671923" y="1623093"/>
                  <a:pt x="666936" y="1625351"/>
                  <a:pt x="667877" y="1629493"/>
                </a:cubicBezTo>
                <a:cubicBezTo>
                  <a:pt x="674748" y="1659987"/>
                  <a:pt x="685383" y="1688316"/>
                  <a:pt x="702701" y="1714198"/>
                </a:cubicBezTo>
                <a:cubicBezTo>
                  <a:pt x="708912" y="1723421"/>
                  <a:pt x="715029" y="1732833"/>
                  <a:pt x="721147" y="1742151"/>
                </a:cubicBezTo>
                <a:cubicBezTo>
                  <a:pt x="712583" y="1730951"/>
                  <a:pt x="704206" y="1719846"/>
                  <a:pt x="695359" y="1709775"/>
                </a:cubicBezTo>
                <a:cubicBezTo>
                  <a:pt x="662229" y="1672411"/>
                  <a:pt x="654983" y="1637869"/>
                  <a:pt x="640583" y="1591940"/>
                </a:cubicBezTo>
                <a:cubicBezTo>
                  <a:pt x="631830" y="1563987"/>
                  <a:pt x="633994" y="1575469"/>
                  <a:pt x="638794" y="1537541"/>
                </a:cubicBezTo>
                <a:cubicBezTo>
                  <a:pt x="639171" y="1534622"/>
                  <a:pt x="644817" y="1531328"/>
                  <a:pt x="644253" y="1526246"/>
                </a:cubicBezTo>
                <a:cubicBezTo>
                  <a:pt x="641806" y="1500175"/>
                  <a:pt x="633618" y="1513634"/>
                  <a:pt x="641995" y="1476175"/>
                </a:cubicBezTo>
                <a:cubicBezTo>
                  <a:pt x="650747" y="1437304"/>
                  <a:pt x="658654" y="1443328"/>
                  <a:pt x="691407" y="1441069"/>
                </a:cubicBezTo>
                <a:cubicBezTo>
                  <a:pt x="694888" y="1440788"/>
                  <a:pt x="697147" y="1438999"/>
                  <a:pt x="698371" y="1435893"/>
                </a:cubicBezTo>
                <a:cubicBezTo>
                  <a:pt x="707501" y="1412552"/>
                  <a:pt x="706089" y="1384694"/>
                  <a:pt x="724912" y="1366811"/>
                </a:cubicBezTo>
                <a:cubicBezTo>
                  <a:pt x="728583" y="1363329"/>
                  <a:pt x="749759" y="1346575"/>
                  <a:pt x="753241" y="1359846"/>
                </a:cubicBezTo>
                <a:cubicBezTo>
                  <a:pt x="740911" y="1386952"/>
                  <a:pt x="731030" y="1408975"/>
                  <a:pt x="732348" y="1444269"/>
                </a:cubicBezTo>
                <a:cubicBezTo>
                  <a:pt x="732535" y="1448317"/>
                  <a:pt x="738276" y="1448598"/>
                  <a:pt x="739782" y="1445305"/>
                </a:cubicBezTo>
                <a:cubicBezTo>
                  <a:pt x="746559" y="1430340"/>
                  <a:pt x="744582" y="1416599"/>
                  <a:pt x="748347" y="1400505"/>
                </a:cubicBezTo>
                <a:cubicBezTo>
                  <a:pt x="751829" y="1385823"/>
                  <a:pt x="760770" y="1374622"/>
                  <a:pt x="767453" y="1361446"/>
                </a:cubicBezTo>
                <a:cubicBezTo>
                  <a:pt x="780724" y="1335564"/>
                  <a:pt x="787782" y="1311846"/>
                  <a:pt x="809712" y="1293964"/>
                </a:cubicBezTo>
                <a:cubicBezTo>
                  <a:pt x="810277" y="1298011"/>
                  <a:pt x="811500" y="1301964"/>
                  <a:pt x="813383" y="1307235"/>
                </a:cubicBezTo>
                <a:cubicBezTo>
                  <a:pt x="815453" y="1313069"/>
                  <a:pt x="816582" y="1317963"/>
                  <a:pt x="817241" y="1322764"/>
                </a:cubicBezTo>
                <a:cubicBezTo>
                  <a:pt x="807076" y="1349587"/>
                  <a:pt x="801146" y="1377917"/>
                  <a:pt x="798042" y="1406340"/>
                </a:cubicBezTo>
                <a:cubicBezTo>
                  <a:pt x="797571" y="1410575"/>
                  <a:pt x="803594" y="1411987"/>
                  <a:pt x="805664" y="1408693"/>
                </a:cubicBezTo>
                <a:cubicBezTo>
                  <a:pt x="816865" y="1390904"/>
                  <a:pt x="817430" y="1374340"/>
                  <a:pt x="822512" y="1354670"/>
                </a:cubicBezTo>
                <a:cubicBezTo>
                  <a:pt x="825336" y="1347987"/>
                  <a:pt x="827500" y="1341493"/>
                  <a:pt x="828818" y="1334810"/>
                </a:cubicBezTo>
                <a:cubicBezTo>
                  <a:pt x="837759" y="1309494"/>
                  <a:pt x="850653" y="1284929"/>
                  <a:pt x="869477" y="1266763"/>
                </a:cubicBezTo>
                <a:cubicBezTo>
                  <a:pt x="897523" y="1239564"/>
                  <a:pt x="893476" y="1268176"/>
                  <a:pt x="888394" y="1295282"/>
                </a:cubicBezTo>
                <a:cubicBezTo>
                  <a:pt x="883312" y="1308364"/>
                  <a:pt x="879924" y="1321728"/>
                  <a:pt x="873805" y="1335470"/>
                </a:cubicBezTo>
                <a:cubicBezTo>
                  <a:pt x="871453" y="1340646"/>
                  <a:pt x="877476" y="1345258"/>
                  <a:pt x="881806" y="1341399"/>
                </a:cubicBezTo>
                <a:cubicBezTo>
                  <a:pt x="889240" y="1334904"/>
                  <a:pt x="888864" y="1332741"/>
                  <a:pt x="893005" y="1323329"/>
                </a:cubicBezTo>
                <a:cubicBezTo>
                  <a:pt x="902887" y="1300552"/>
                  <a:pt x="912111" y="1281541"/>
                  <a:pt x="928583" y="1261869"/>
                </a:cubicBezTo>
                <a:cubicBezTo>
                  <a:pt x="957853" y="1226858"/>
                  <a:pt x="993523" y="1216882"/>
                  <a:pt x="1034935" y="1206152"/>
                </a:cubicBezTo>
                <a:close/>
                <a:moveTo>
                  <a:pt x="1320919" y="1293229"/>
                </a:moveTo>
                <a:cubicBezTo>
                  <a:pt x="1324370" y="1294300"/>
                  <a:pt x="1328135" y="1298411"/>
                  <a:pt x="1332158" y="1306765"/>
                </a:cubicBezTo>
                <a:cubicBezTo>
                  <a:pt x="1338652" y="1320129"/>
                  <a:pt x="1342887" y="1336976"/>
                  <a:pt x="1346746" y="1351376"/>
                </a:cubicBezTo>
                <a:cubicBezTo>
                  <a:pt x="1357286" y="1390153"/>
                  <a:pt x="1349852" y="1424411"/>
                  <a:pt x="1341099" y="1461023"/>
                </a:cubicBezTo>
                <a:cubicBezTo>
                  <a:pt x="1338935" y="1452647"/>
                  <a:pt x="1336111" y="1444646"/>
                  <a:pt x="1331875" y="1438623"/>
                </a:cubicBezTo>
                <a:cubicBezTo>
                  <a:pt x="1329334" y="1434951"/>
                  <a:pt x="1323687" y="1436834"/>
                  <a:pt x="1323781" y="1441258"/>
                </a:cubicBezTo>
                <a:cubicBezTo>
                  <a:pt x="1323970" y="1448223"/>
                  <a:pt x="1325663" y="1454999"/>
                  <a:pt x="1327263" y="1461776"/>
                </a:cubicBezTo>
                <a:cubicBezTo>
                  <a:pt x="1329616" y="1472411"/>
                  <a:pt x="1331028" y="1483235"/>
                  <a:pt x="1333287" y="1493964"/>
                </a:cubicBezTo>
                <a:cubicBezTo>
                  <a:pt x="1329899" y="1508928"/>
                  <a:pt x="1326511" y="1523894"/>
                  <a:pt x="1322747" y="1538764"/>
                </a:cubicBezTo>
                <a:cubicBezTo>
                  <a:pt x="1319828" y="1524646"/>
                  <a:pt x="1315028" y="1511375"/>
                  <a:pt x="1307875" y="1501588"/>
                </a:cubicBezTo>
                <a:cubicBezTo>
                  <a:pt x="1305993" y="1499046"/>
                  <a:pt x="1300911" y="1500175"/>
                  <a:pt x="1300911" y="1503564"/>
                </a:cubicBezTo>
                <a:cubicBezTo>
                  <a:pt x="1300911" y="1518246"/>
                  <a:pt x="1305993" y="1532363"/>
                  <a:pt x="1308534" y="1546765"/>
                </a:cubicBezTo>
                <a:cubicBezTo>
                  <a:pt x="1310323" y="1556740"/>
                  <a:pt x="1311170" y="1566811"/>
                  <a:pt x="1312299" y="1576787"/>
                </a:cubicBezTo>
                <a:cubicBezTo>
                  <a:pt x="1309946" y="1584693"/>
                  <a:pt x="1307499" y="1592693"/>
                  <a:pt x="1304770" y="1600505"/>
                </a:cubicBezTo>
                <a:cubicBezTo>
                  <a:pt x="1302887" y="1586199"/>
                  <a:pt x="1299028" y="1570481"/>
                  <a:pt x="1291970" y="1559470"/>
                </a:cubicBezTo>
                <a:cubicBezTo>
                  <a:pt x="1289240" y="1555140"/>
                  <a:pt x="1283499" y="1558153"/>
                  <a:pt x="1284158" y="1562764"/>
                </a:cubicBezTo>
                <a:cubicBezTo>
                  <a:pt x="1286417" y="1579328"/>
                  <a:pt x="1290088" y="1595800"/>
                  <a:pt x="1292253" y="1612269"/>
                </a:cubicBezTo>
                <a:cubicBezTo>
                  <a:pt x="1291028" y="1608034"/>
                  <a:pt x="1289617" y="1603893"/>
                  <a:pt x="1287829" y="1600129"/>
                </a:cubicBezTo>
                <a:cubicBezTo>
                  <a:pt x="1286605" y="1597399"/>
                  <a:pt x="1282275" y="1597587"/>
                  <a:pt x="1281805" y="1600788"/>
                </a:cubicBezTo>
                <a:cubicBezTo>
                  <a:pt x="1279923" y="1614246"/>
                  <a:pt x="1281146" y="1630622"/>
                  <a:pt x="1287735" y="1642858"/>
                </a:cubicBezTo>
                <a:cubicBezTo>
                  <a:pt x="1285853" y="1647000"/>
                  <a:pt x="1284064" y="1651234"/>
                  <a:pt x="1282088" y="1655375"/>
                </a:cubicBezTo>
                <a:cubicBezTo>
                  <a:pt x="1281899" y="1652176"/>
                  <a:pt x="1281805" y="1648976"/>
                  <a:pt x="1281239" y="1645681"/>
                </a:cubicBezTo>
                <a:cubicBezTo>
                  <a:pt x="1279451" y="1634293"/>
                  <a:pt x="1277193" y="1622905"/>
                  <a:pt x="1274935" y="1611611"/>
                </a:cubicBezTo>
                <a:cubicBezTo>
                  <a:pt x="1272770" y="1601070"/>
                  <a:pt x="1272957" y="1590435"/>
                  <a:pt x="1266840" y="1581398"/>
                </a:cubicBezTo>
                <a:cubicBezTo>
                  <a:pt x="1264393" y="1577823"/>
                  <a:pt x="1259217" y="1581304"/>
                  <a:pt x="1259781" y="1584882"/>
                </a:cubicBezTo>
                <a:cubicBezTo>
                  <a:pt x="1262511" y="1601634"/>
                  <a:pt x="1263546" y="1618575"/>
                  <a:pt x="1266369" y="1635516"/>
                </a:cubicBezTo>
                <a:cubicBezTo>
                  <a:pt x="1268912" y="1650575"/>
                  <a:pt x="1269475" y="1665351"/>
                  <a:pt x="1269946" y="1680316"/>
                </a:cubicBezTo>
                <a:cubicBezTo>
                  <a:pt x="1269382" y="1681446"/>
                  <a:pt x="1268911" y="1682481"/>
                  <a:pt x="1268346" y="1683610"/>
                </a:cubicBezTo>
                <a:cubicBezTo>
                  <a:pt x="1267028" y="1677776"/>
                  <a:pt x="1265147" y="1672128"/>
                  <a:pt x="1262511" y="1668082"/>
                </a:cubicBezTo>
                <a:cubicBezTo>
                  <a:pt x="1260629" y="1665257"/>
                  <a:pt x="1256205" y="1666011"/>
                  <a:pt x="1256016" y="1669681"/>
                </a:cubicBezTo>
                <a:cubicBezTo>
                  <a:pt x="1255639" y="1675893"/>
                  <a:pt x="1257429" y="1681446"/>
                  <a:pt x="1258746" y="1687469"/>
                </a:cubicBezTo>
                <a:cubicBezTo>
                  <a:pt x="1259593" y="1691329"/>
                  <a:pt x="1260158" y="1695093"/>
                  <a:pt x="1260911" y="1698952"/>
                </a:cubicBezTo>
                <a:cubicBezTo>
                  <a:pt x="1256205" y="1708740"/>
                  <a:pt x="1251593" y="1718528"/>
                  <a:pt x="1247453" y="1728505"/>
                </a:cubicBezTo>
                <a:cubicBezTo>
                  <a:pt x="1251121" y="1705729"/>
                  <a:pt x="1260723" y="1674388"/>
                  <a:pt x="1250746" y="1654435"/>
                </a:cubicBezTo>
                <a:cubicBezTo>
                  <a:pt x="1248676" y="1650387"/>
                  <a:pt x="1242652" y="1652834"/>
                  <a:pt x="1242746" y="1656881"/>
                </a:cubicBezTo>
                <a:cubicBezTo>
                  <a:pt x="1242840" y="1665447"/>
                  <a:pt x="1238698" y="1721351"/>
                  <a:pt x="1233052" y="1761823"/>
                </a:cubicBezTo>
                <a:cubicBezTo>
                  <a:pt x="1233052" y="1743657"/>
                  <a:pt x="1234464" y="1723611"/>
                  <a:pt x="1228346" y="1706575"/>
                </a:cubicBezTo>
                <a:cubicBezTo>
                  <a:pt x="1227028" y="1702998"/>
                  <a:pt x="1222040" y="1703470"/>
                  <a:pt x="1221099" y="1707045"/>
                </a:cubicBezTo>
                <a:cubicBezTo>
                  <a:pt x="1217429" y="1722575"/>
                  <a:pt x="1220252" y="1738858"/>
                  <a:pt x="1220628" y="1754670"/>
                </a:cubicBezTo>
                <a:cubicBezTo>
                  <a:pt x="1221099" y="1771234"/>
                  <a:pt x="1221381" y="1787705"/>
                  <a:pt x="1221664" y="1804269"/>
                </a:cubicBezTo>
                <a:cubicBezTo>
                  <a:pt x="1219593" y="1805022"/>
                  <a:pt x="1219875" y="1808035"/>
                  <a:pt x="1221664" y="1809069"/>
                </a:cubicBezTo>
                <a:cubicBezTo>
                  <a:pt x="1220817" y="1812834"/>
                  <a:pt x="1219499" y="1816598"/>
                  <a:pt x="1218746" y="1820457"/>
                </a:cubicBezTo>
                <a:cubicBezTo>
                  <a:pt x="1219218" y="1789681"/>
                  <a:pt x="1218182" y="1759093"/>
                  <a:pt x="1212346" y="1729351"/>
                </a:cubicBezTo>
                <a:cubicBezTo>
                  <a:pt x="1211499" y="1725022"/>
                  <a:pt x="1204346" y="1725587"/>
                  <a:pt x="1203782" y="1729822"/>
                </a:cubicBezTo>
                <a:cubicBezTo>
                  <a:pt x="1198416" y="1773493"/>
                  <a:pt x="1199265" y="1818669"/>
                  <a:pt x="1200017" y="1862904"/>
                </a:cubicBezTo>
                <a:cubicBezTo>
                  <a:pt x="1197381" y="1834764"/>
                  <a:pt x="1196064" y="1806152"/>
                  <a:pt x="1189476" y="1778951"/>
                </a:cubicBezTo>
                <a:cubicBezTo>
                  <a:pt x="1188723" y="1775658"/>
                  <a:pt x="1184111" y="1776788"/>
                  <a:pt x="1183829" y="1779799"/>
                </a:cubicBezTo>
                <a:cubicBezTo>
                  <a:pt x="1180911" y="1816975"/>
                  <a:pt x="1188347" y="1856505"/>
                  <a:pt x="1193522" y="1893398"/>
                </a:cubicBezTo>
                <a:cubicBezTo>
                  <a:pt x="1197005" y="1918245"/>
                  <a:pt x="1200487" y="1943751"/>
                  <a:pt x="1206135" y="1968505"/>
                </a:cubicBezTo>
                <a:cubicBezTo>
                  <a:pt x="1207923" y="1979422"/>
                  <a:pt x="1210276" y="1990057"/>
                  <a:pt x="1213476" y="2000316"/>
                </a:cubicBezTo>
                <a:cubicBezTo>
                  <a:pt x="1213947" y="2004833"/>
                  <a:pt x="1214323" y="2008975"/>
                  <a:pt x="1214887" y="2013587"/>
                </a:cubicBezTo>
                <a:cubicBezTo>
                  <a:pt x="1207640" y="1986575"/>
                  <a:pt x="1201146" y="1959469"/>
                  <a:pt x="1195404" y="1932740"/>
                </a:cubicBezTo>
                <a:cubicBezTo>
                  <a:pt x="1185052" y="1884176"/>
                  <a:pt x="1182604" y="1834951"/>
                  <a:pt x="1172158" y="1786858"/>
                </a:cubicBezTo>
                <a:cubicBezTo>
                  <a:pt x="1171310" y="1782999"/>
                  <a:pt x="1165099" y="1781870"/>
                  <a:pt x="1164629" y="1786575"/>
                </a:cubicBezTo>
                <a:cubicBezTo>
                  <a:pt x="1159923" y="1835422"/>
                  <a:pt x="1174135" y="1888693"/>
                  <a:pt x="1185711" y="1935752"/>
                </a:cubicBezTo>
                <a:cubicBezTo>
                  <a:pt x="1193522" y="1967658"/>
                  <a:pt x="1201710" y="2000410"/>
                  <a:pt x="1211405" y="2032504"/>
                </a:cubicBezTo>
                <a:cubicBezTo>
                  <a:pt x="1189757" y="1972269"/>
                  <a:pt x="1170370" y="1911375"/>
                  <a:pt x="1149099" y="1850387"/>
                </a:cubicBezTo>
                <a:cubicBezTo>
                  <a:pt x="1147876" y="1846999"/>
                  <a:pt x="1142135" y="1846811"/>
                  <a:pt x="1142228" y="1851046"/>
                </a:cubicBezTo>
                <a:cubicBezTo>
                  <a:pt x="1144111" y="1905728"/>
                  <a:pt x="1169994" y="1961540"/>
                  <a:pt x="1189569" y="2011798"/>
                </a:cubicBezTo>
                <a:cubicBezTo>
                  <a:pt x="1197663" y="2032504"/>
                  <a:pt x="1205475" y="2054057"/>
                  <a:pt x="1214040" y="2075233"/>
                </a:cubicBezTo>
                <a:cubicBezTo>
                  <a:pt x="1180346" y="2026198"/>
                  <a:pt x="1152770" y="1971516"/>
                  <a:pt x="1136298" y="1919281"/>
                </a:cubicBezTo>
                <a:cubicBezTo>
                  <a:pt x="1134793" y="1914670"/>
                  <a:pt x="1128488" y="1915422"/>
                  <a:pt x="1128017" y="1920222"/>
                </a:cubicBezTo>
                <a:cubicBezTo>
                  <a:pt x="1124441" y="1957398"/>
                  <a:pt x="1159923" y="2006622"/>
                  <a:pt x="1177146" y="2036834"/>
                </a:cubicBezTo>
                <a:cubicBezTo>
                  <a:pt x="1184110" y="2049069"/>
                  <a:pt x="1191922" y="2061117"/>
                  <a:pt x="1199641" y="2073163"/>
                </a:cubicBezTo>
                <a:cubicBezTo>
                  <a:pt x="1175075" y="2048034"/>
                  <a:pt x="1155876" y="2018951"/>
                  <a:pt x="1132252" y="1993258"/>
                </a:cubicBezTo>
                <a:cubicBezTo>
                  <a:pt x="1130275" y="1991092"/>
                  <a:pt x="1126510" y="1993539"/>
                  <a:pt x="1127922" y="1996270"/>
                </a:cubicBezTo>
                <a:cubicBezTo>
                  <a:pt x="1137900" y="2014621"/>
                  <a:pt x="1150417" y="2034763"/>
                  <a:pt x="1164817" y="2054151"/>
                </a:cubicBezTo>
                <a:cubicBezTo>
                  <a:pt x="1145806" y="2035421"/>
                  <a:pt x="1126794" y="2016598"/>
                  <a:pt x="1110135" y="1995987"/>
                </a:cubicBezTo>
                <a:cubicBezTo>
                  <a:pt x="1083405" y="1962857"/>
                  <a:pt x="917569" y="1779893"/>
                  <a:pt x="1000111" y="1738105"/>
                </a:cubicBezTo>
                <a:cubicBezTo>
                  <a:pt x="1001241" y="1741776"/>
                  <a:pt x="1002464" y="1745446"/>
                  <a:pt x="1003124" y="1749117"/>
                </a:cubicBezTo>
                <a:cubicBezTo>
                  <a:pt x="1006417" y="1765588"/>
                  <a:pt x="1013194" y="1778763"/>
                  <a:pt x="1021005" y="1793823"/>
                </a:cubicBezTo>
                <a:cubicBezTo>
                  <a:pt x="1024112" y="1799752"/>
                  <a:pt x="1026370" y="1805681"/>
                  <a:pt x="1033711" y="1806152"/>
                </a:cubicBezTo>
                <a:cubicBezTo>
                  <a:pt x="1035500" y="1806246"/>
                  <a:pt x="1037476" y="1804457"/>
                  <a:pt x="1037287" y="1802669"/>
                </a:cubicBezTo>
                <a:cubicBezTo>
                  <a:pt x="1036253" y="1792222"/>
                  <a:pt x="1027782" y="1781210"/>
                  <a:pt x="1023170" y="1772081"/>
                </a:cubicBezTo>
                <a:cubicBezTo>
                  <a:pt x="1018653" y="1763046"/>
                  <a:pt x="1017052" y="1754105"/>
                  <a:pt x="1014322" y="1744505"/>
                </a:cubicBezTo>
                <a:cubicBezTo>
                  <a:pt x="1013382" y="1741117"/>
                  <a:pt x="1011217" y="1737163"/>
                  <a:pt x="1009711" y="1733305"/>
                </a:cubicBezTo>
                <a:cubicBezTo>
                  <a:pt x="1010747" y="1731610"/>
                  <a:pt x="1010181" y="1729446"/>
                  <a:pt x="1008393" y="1728410"/>
                </a:cubicBezTo>
                <a:cubicBezTo>
                  <a:pt x="1008299" y="1727751"/>
                  <a:pt x="1008111" y="1727093"/>
                  <a:pt x="1008112" y="1726435"/>
                </a:cubicBezTo>
                <a:cubicBezTo>
                  <a:pt x="1008205" y="1721540"/>
                  <a:pt x="1013382" y="1714670"/>
                  <a:pt x="1018840" y="1710905"/>
                </a:cubicBezTo>
                <a:cubicBezTo>
                  <a:pt x="1029947" y="1737163"/>
                  <a:pt x="1045476" y="1761351"/>
                  <a:pt x="1056582" y="1787610"/>
                </a:cubicBezTo>
                <a:cubicBezTo>
                  <a:pt x="1058464" y="1792128"/>
                  <a:pt x="1065994" y="1790246"/>
                  <a:pt x="1065805" y="1785445"/>
                </a:cubicBezTo>
                <a:cubicBezTo>
                  <a:pt x="1064865" y="1759940"/>
                  <a:pt x="1042653" y="1733870"/>
                  <a:pt x="1032205" y="1710999"/>
                </a:cubicBezTo>
                <a:cubicBezTo>
                  <a:pt x="1023829" y="1692740"/>
                  <a:pt x="1019029" y="1688505"/>
                  <a:pt x="1039641" y="1672693"/>
                </a:cubicBezTo>
                <a:cubicBezTo>
                  <a:pt x="1040865" y="1671752"/>
                  <a:pt x="1042087" y="1671752"/>
                  <a:pt x="1043311" y="1671657"/>
                </a:cubicBezTo>
                <a:cubicBezTo>
                  <a:pt x="1041335" y="1681823"/>
                  <a:pt x="1050840" y="1694434"/>
                  <a:pt x="1058464" y="1699892"/>
                </a:cubicBezTo>
                <a:cubicBezTo>
                  <a:pt x="1061193" y="1701870"/>
                  <a:pt x="1066275" y="1699235"/>
                  <a:pt x="1064393" y="1695657"/>
                </a:cubicBezTo>
                <a:cubicBezTo>
                  <a:pt x="1060911" y="1688787"/>
                  <a:pt x="1057523" y="1682199"/>
                  <a:pt x="1055641" y="1674669"/>
                </a:cubicBezTo>
                <a:cubicBezTo>
                  <a:pt x="1054417" y="1669775"/>
                  <a:pt x="1054793" y="1669211"/>
                  <a:pt x="1050840" y="1665729"/>
                </a:cubicBezTo>
                <a:cubicBezTo>
                  <a:pt x="1050559" y="1665447"/>
                  <a:pt x="1050182" y="1665634"/>
                  <a:pt x="1049806" y="1665447"/>
                </a:cubicBezTo>
                <a:cubicBezTo>
                  <a:pt x="1053099" y="1658952"/>
                  <a:pt x="1059594" y="1645587"/>
                  <a:pt x="1065335" y="1644928"/>
                </a:cubicBezTo>
                <a:cubicBezTo>
                  <a:pt x="1069005" y="1650858"/>
                  <a:pt x="1073052" y="1656599"/>
                  <a:pt x="1076159" y="1662340"/>
                </a:cubicBezTo>
                <a:cubicBezTo>
                  <a:pt x="1083405" y="1675799"/>
                  <a:pt x="1088770" y="1689447"/>
                  <a:pt x="1094323" y="1703658"/>
                </a:cubicBezTo>
                <a:cubicBezTo>
                  <a:pt x="1104205" y="1728881"/>
                  <a:pt x="1108063" y="1758998"/>
                  <a:pt x="1124723" y="1780834"/>
                </a:cubicBezTo>
                <a:cubicBezTo>
                  <a:pt x="1127453" y="1784411"/>
                  <a:pt x="1132629" y="1781116"/>
                  <a:pt x="1131404" y="1777069"/>
                </a:cubicBezTo>
                <a:cubicBezTo>
                  <a:pt x="1121899" y="1745822"/>
                  <a:pt x="1110041" y="1714105"/>
                  <a:pt x="1097617" y="1683800"/>
                </a:cubicBezTo>
                <a:cubicBezTo>
                  <a:pt x="1092251" y="1670717"/>
                  <a:pt x="1085757" y="1657823"/>
                  <a:pt x="1079264" y="1645117"/>
                </a:cubicBezTo>
                <a:cubicBezTo>
                  <a:pt x="1075782" y="1638246"/>
                  <a:pt x="1070982" y="1636458"/>
                  <a:pt x="1069006" y="1628082"/>
                </a:cubicBezTo>
                <a:cubicBezTo>
                  <a:pt x="1060911" y="1619705"/>
                  <a:pt x="1062887" y="1614529"/>
                  <a:pt x="1074464" y="1612458"/>
                </a:cubicBezTo>
                <a:cubicBezTo>
                  <a:pt x="1085099" y="1633070"/>
                  <a:pt x="1095923" y="1653493"/>
                  <a:pt x="1103452" y="1675799"/>
                </a:cubicBezTo>
                <a:cubicBezTo>
                  <a:pt x="1104676" y="1679563"/>
                  <a:pt x="1109758" y="1678716"/>
                  <a:pt x="1110699" y="1675235"/>
                </a:cubicBezTo>
                <a:cubicBezTo>
                  <a:pt x="1116535" y="1652834"/>
                  <a:pt x="1095829" y="1627799"/>
                  <a:pt x="1086981" y="1608505"/>
                </a:cubicBezTo>
                <a:cubicBezTo>
                  <a:pt x="1084723" y="1603705"/>
                  <a:pt x="1080958" y="1598058"/>
                  <a:pt x="1079547" y="1593258"/>
                </a:cubicBezTo>
                <a:cubicBezTo>
                  <a:pt x="1078604" y="1586105"/>
                  <a:pt x="1077664" y="1578952"/>
                  <a:pt x="1076629" y="1571799"/>
                </a:cubicBezTo>
                <a:cubicBezTo>
                  <a:pt x="1078135" y="1570200"/>
                  <a:pt x="1079547" y="1568505"/>
                  <a:pt x="1080676" y="1566622"/>
                </a:cubicBezTo>
                <a:cubicBezTo>
                  <a:pt x="1081523" y="1563799"/>
                  <a:pt x="1082370" y="1559376"/>
                  <a:pt x="1084064" y="1557023"/>
                </a:cubicBezTo>
                <a:cubicBezTo>
                  <a:pt x="1084911" y="1554011"/>
                  <a:pt x="1085947" y="1551094"/>
                  <a:pt x="1087077" y="1548270"/>
                </a:cubicBezTo>
                <a:cubicBezTo>
                  <a:pt x="1102135" y="1539235"/>
                  <a:pt x="1110982" y="1542151"/>
                  <a:pt x="1113429" y="1557117"/>
                </a:cubicBezTo>
                <a:cubicBezTo>
                  <a:pt x="1113523" y="1558153"/>
                  <a:pt x="1114182" y="1558812"/>
                  <a:pt x="1114935" y="1559187"/>
                </a:cubicBezTo>
                <a:cubicBezTo>
                  <a:pt x="1115216" y="1560505"/>
                  <a:pt x="1115499" y="1561822"/>
                  <a:pt x="1115687" y="1563140"/>
                </a:cubicBezTo>
                <a:cubicBezTo>
                  <a:pt x="1117193" y="1575470"/>
                  <a:pt x="1114370" y="1586012"/>
                  <a:pt x="1114276" y="1597965"/>
                </a:cubicBezTo>
                <a:cubicBezTo>
                  <a:pt x="1114276" y="1602200"/>
                  <a:pt x="1119546" y="1603705"/>
                  <a:pt x="1121899" y="1600317"/>
                </a:cubicBezTo>
                <a:cubicBezTo>
                  <a:pt x="1139029" y="1575752"/>
                  <a:pt x="1116911" y="1547235"/>
                  <a:pt x="1121994" y="1521446"/>
                </a:cubicBezTo>
                <a:cubicBezTo>
                  <a:pt x="1124534" y="1508458"/>
                  <a:pt x="1125758" y="1513163"/>
                  <a:pt x="1133663" y="1517023"/>
                </a:cubicBezTo>
                <a:cubicBezTo>
                  <a:pt x="1139405" y="1519846"/>
                  <a:pt x="1144958" y="1522764"/>
                  <a:pt x="1150134" y="1526529"/>
                </a:cubicBezTo>
                <a:cubicBezTo>
                  <a:pt x="1152769" y="1528411"/>
                  <a:pt x="1155404" y="1530764"/>
                  <a:pt x="1158040" y="1533399"/>
                </a:cubicBezTo>
                <a:cubicBezTo>
                  <a:pt x="1171970" y="1561917"/>
                  <a:pt x="1190887" y="1590152"/>
                  <a:pt x="1188347" y="1628646"/>
                </a:cubicBezTo>
                <a:cubicBezTo>
                  <a:pt x="1187875" y="1635140"/>
                  <a:pt x="1197382" y="1636175"/>
                  <a:pt x="1199358" y="1630339"/>
                </a:cubicBezTo>
                <a:cubicBezTo>
                  <a:pt x="1208770" y="1602010"/>
                  <a:pt x="1200864" y="1580928"/>
                  <a:pt x="1185805" y="1556081"/>
                </a:cubicBezTo>
                <a:cubicBezTo>
                  <a:pt x="1183170" y="1551753"/>
                  <a:pt x="1179499" y="1545916"/>
                  <a:pt x="1175546" y="1539329"/>
                </a:cubicBezTo>
                <a:cubicBezTo>
                  <a:pt x="1175358" y="1539140"/>
                  <a:pt x="1175264" y="1538858"/>
                  <a:pt x="1175171" y="1538670"/>
                </a:cubicBezTo>
                <a:cubicBezTo>
                  <a:pt x="1160299" y="1513446"/>
                  <a:pt x="1142605" y="1476459"/>
                  <a:pt x="1165947" y="1457728"/>
                </a:cubicBezTo>
                <a:cubicBezTo>
                  <a:pt x="1190887" y="1437776"/>
                  <a:pt x="1204063" y="1472317"/>
                  <a:pt x="1221381" y="1483800"/>
                </a:cubicBezTo>
                <a:cubicBezTo>
                  <a:pt x="1227593" y="1487846"/>
                  <a:pt x="1236817" y="1479376"/>
                  <a:pt x="1232111" y="1473164"/>
                </a:cubicBezTo>
                <a:cubicBezTo>
                  <a:pt x="1223076" y="1461211"/>
                  <a:pt x="1208393" y="1438999"/>
                  <a:pt x="1214605" y="1423094"/>
                </a:cubicBezTo>
                <a:cubicBezTo>
                  <a:pt x="1213570" y="1425728"/>
                  <a:pt x="1229569" y="1409634"/>
                  <a:pt x="1230323" y="1408223"/>
                </a:cubicBezTo>
                <a:cubicBezTo>
                  <a:pt x="1231452" y="1405963"/>
                  <a:pt x="1231641" y="1402388"/>
                  <a:pt x="1229852" y="1400318"/>
                </a:cubicBezTo>
                <a:cubicBezTo>
                  <a:pt x="1218181" y="1386576"/>
                  <a:pt x="1222416" y="1395046"/>
                  <a:pt x="1238604" y="1367376"/>
                </a:cubicBezTo>
                <a:cubicBezTo>
                  <a:pt x="1254040" y="1340929"/>
                  <a:pt x="1259123" y="1332929"/>
                  <a:pt x="1290558" y="1340459"/>
                </a:cubicBezTo>
                <a:cubicBezTo>
                  <a:pt x="1294982" y="1341493"/>
                  <a:pt x="1299123" y="1337352"/>
                  <a:pt x="1299781" y="1333305"/>
                </a:cubicBezTo>
                <a:cubicBezTo>
                  <a:pt x="1303029" y="1314176"/>
                  <a:pt x="1310564" y="1290017"/>
                  <a:pt x="1320919" y="1293229"/>
                </a:cubicBezTo>
                <a:close/>
                <a:moveTo>
                  <a:pt x="3736848" y="1980869"/>
                </a:moveTo>
                <a:cubicBezTo>
                  <a:pt x="3734601" y="1979304"/>
                  <a:pt x="3731494" y="1979140"/>
                  <a:pt x="3728670" y="1981492"/>
                </a:cubicBezTo>
                <a:cubicBezTo>
                  <a:pt x="3713612" y="1994011"/>
                  <a:pt x="3702412" y="2015281"/>
                  <a:pt x="3698742" y="2034575"/>
                </a:cubicBezTo>
                <a:cubicBezTo>
                  <a:pt x="3697800" y="2039563"/>
                  <a:pt x="3704483" y="2042010"/>
                  <a:pt x="3707871" y="2039187"/>
                </a:cubicBezTo>
                <a:cubicBezTo>
                  <a:pt x="3722460" y="2027140"/>
                  <a:pt x="3736295" y="2007469"/>
                  <a:pt x="3739870" y="1988645"/>
                </a:cubicBezTo>
                <a:cubicBezTo>
                  <a:pt x="3740482" y="1985398"/>
                  <a:pt x="3739095" y="1982434"/>
                  <a:pt x="3736848" y="1980869"/>
                </a:cubicBezTo>
                <a:close/>
                <a:moveTo>
                  <a:pt x="1921145" y="1403987"/>
                </a:moveTo>
                <a:cubicBezTo>
                  <a:pt x="1920204" y="1400694"/>
                  <a:pt x="1916628" y="1400035"/>
                  <a:pt x="1914086" y="1402011"/>
                </a:cubicBezTo>
                <a:cubicBezTo>
                  <a:pt x="1910604" y="1404741"/>
                  <a:pt x="1909851" y="1408035"/>
                  <a:pt x="1909568" y="1412365"/>
                </a:cubicBezTo>
                <a:cubicBezTo>
                  <a:pt x="1909098" y="1422058"/>
                  <a:pt x="1911922" y="1427705"/>
                  <a:pt x="1906933" y="1437870"/>
                </a:cubicBezTo>
                <a:cubicBezTo>
                  <a:pt x="1907027" y="1437870"/>
                  <a:pt x="1907027" y="1437776"/>
                  <a:pt x="1907121" y="1437776"/>
                </a:cubicBezTo>
                <a:cubicBezTo>
                  <a:pt x="1906933" y="1438246"/>
                  <a:pt x="1906745" y="1438529"/>
                  <a:pt x="1906556" y="1439282"/>
                </a:cubicBezTo>
                <a:cubicBezTo>
                  <a:pt x="1905522" y="1444553"/>
                  <a:pt x="1912863" y="1447188"/>
                  <a:pt x="1915968" y="1443235"/>
                </a:cubicBezTo>
                <a:cubicBezTo>
                  <a:pt x="1924439" y="1432788"/>
                  <a:pt x="1924722" y="1416506"/>
                  <a:pt x="1921145" y="1403987"/>
                </a:cubicBezTo>
                <a:close/>
                <a:moveTo>
                  <a:pt x="1955121" y="1412741"/>
                </a:moveTo>
                <a:cubicBezTo>
                  <a:pt x="1954555" y="1409634"/>
                  <a:pt x="1950227" y="1408505"/>
                  <a:pt x="1948061" y="1410764"/>
                </a:cubicBezTo>
                <a:cubicBezTo>
                  <a:pt x="1941851" y="1417446"/>
                  <a:pt x="1939968" y="1426952"/>
                  <a:pt x="1935168" y="1434858"/>
                </a:cubicBezTo>
                <a:cubicBezTo>
                  <a:pt x="1932909" y="1438529"/>
                  <a:pt x="1931214" y="1441070"/>
                  <a:pt x="1931497" y="1445399"/>
                </a:cubicBezTo>
                <a:cubicBezTo>
                  <a:pt x="1931686" y="1448034"/>
                  <a:pt x="1934979" y="1449070"/>
                  <a:pt x="1936768" y="1447188"/>
                </a:cubicBezTo>
                <a:cubicBezTo>
                  <a:pt x="1946180" y="1436740"/>
                  <a:pt x="1958039" y="1428741"/>
                  <a:pt x="1955121" y="1412741"/>
                </a:cubicBezTo>
                <a:close/>
                <a:moveTo>
                  <a:pt x="1985615" y="1415376"/>
                </a:moveTo>
                <a:cubicBezTo>
                  <a:pt x="1977803" y="1420364"/>
                  <a:pt x="1971592" y="1427517"/>
                  <a:pt x="1965944" y="1434764"/>
                </a:cubicBezTo>
                <a:cubicBezTo>
                  <a:pt x="1963779" y="1437493"/>
                  <a:pt x="1967357" y="1442200"/>
                  <a:pt x="1970556" y="1440976"/>
                </a:cubicBezTo>
                <a:cubicBezTo>
                  <a:pt x="1979215" y="1437682"/>
                  <a:pt x="1996439" y="1429305"/>
                  <a:pt x="1992392" y="1417540"/>
                </a:cubicBezTo>
                <a:cubicBezTo>
                  <a:pt x="1991451" y="1414717"/>
                  <a:pt x="1988063" y="1413870"/>
                  <a:pt x="1985615" y="1415376"/>
                </a:cubicBezTo>
                <a:close/>
                <a:moveTo>
                  <a:pt x="1942744" y="1381741"/>
                </a:moveTo>
                <a:cubicBezTo>
                  <a:pt x="1955332" y="1384012"/>
                  <a:pt x="1967261" y="1388788"/>
                  <a:pt x="1980344" y="1394764"/>
                </a:cubicBezTo>
                <a:cubicBezTo>
                  <a:pt x="1989286" y="1398812"/>
                  <a:pt x="2014320" y="1407000"/>
                  <a:pt x="2016673" y="1419141"/>
                </a:cubicBezTo>
                <a:cubicBezTo>
                  <a:pt x="2017898" y="1425259"/>
                  <a:pt x="1984109" y="1458012"/>
                  <a:pt x="1981568" y="1460365"/>
                </a:cubicBezTo>
                <a:cubicBezTo>
                  <a:pt x="1960675" y="1479753"/>
                  <a:pt x="1934415" y="1495565"/>
                  <a:pt x="1913709" y="1515611"/>
                </a:cubicBezTo>
                <a:lnTo>
                  <a:pt x="1900538" y="1531823"/>
                </a:lnTo>
                <a:lnTo>
                  <a:pt x="1893063" y="1528199"/>
                </a:lnTo>
                <a:cubicBezTo>
                  <a:pt x="1883028" y="1523869"/>
                  <a:pt x="1872674" y="1521210"/>
                  <a:pt x="1860438" y="1523329"/>
                </a:cubicBezTo>
                <a:cubicBezTo>
                  <a:pt x="1856015" y="1524081"/>
                  <a:pt x="1853757" y="1528127"/>
                  <a:pt x="1853191" y="1532175"/>
                </a:cubicBezTo>
                <a:cubicBezTo>
                  <a:pt x="1852910" y="1534340"/>
                  <a:pt x="1852910" y="1535563"/>
                  <a:pt x="1852910" y="1536787"/>
                </a:cubicBezTo>
                <a:cubicBezTo>
                  <a:pt x="1823074" y="1521728"/>
                  <a:pt x="1774039" y="1507705"/>
                  <a:pt x="1762462" y="1546480"/>
                </a:cubicBezTo>
                <a:cubicBezTo>
                  <a:pt x="1759922" y="1554952"/>
                  <a:pt x="1763121" y="1562669"/>
                  <a:pt x="1767826" y="1569728"/>
                </a:cubicBezTo>
                <a:cubicBezTo>
                  <a:pt x="1751168" y="1557116"/>
                  <a:pt x="1729522" y="1545164"/>
                  <a:pt x="1710885" y="1554104"/>
                </a:cubicBezTo>
                <a:cubicBezTo>
                  <a:pt x="1699028" y="1559846"/>
                  <a:pt x="1693662" y="1569351"/>
                  <a:pt x="1698463" y="1582058"/>
                </a:cubicBezTo>
                <a:cubicBezTo>
                  <a:pt x="1699028" y="1583657"/>
                  <a:pt x="1700251" y="1585163"/>
                  <a:pt x="1701192" y="1586669"/>
                </a:cubicBezTo>
                <a:cubicBezTo>
                  <a:pt x="1699215" y="1585822"/>
                  <a:pt x="1697616" y="1584598"/>
                  <a:pt x="1695546" y="1583751"/>
                </a:cubicBezTo>
                <a:lnTo>
                  <a:pt x="1674945" y="1577638"/>
                </a:lnTo>
                <a:lnTo>
                  <a:pt x="1673428" y="1569259"/>
                </a:lnTo>
                <a:cubicBezTo>
                  <a:pt x="1673615" y="1568600"/>
                  <a:pt x="1673615" y="1567847"/>
                  <a:pt x="1673239" y="1567094"/>
                </a:cubicBezTo>
                <a:cubicBezTo>
                  <a:pt x="1672862" y="1566435"/>
                  <a:pt x="1672486" y="1565776"/>
                  <a:pt x="1672109" y="1565118"/>
                </a:cubicBezTo>
                <a:cubicBezTo>
                  <a:pt x="1667781" y="1550718"/>
                  <a:pt x="1662698" y="1536223"/>
                  <a:pt x="1656581" y="1520601"/>
                </a:cubicBezTo>
                <a:cubicBezTo>
                  <a:pt x="1639733" y="1477211"/>
                  <a:pt x="1688956" y="1519188"/>
                  <a:pt x="1707780" y="1523988"/>
                </a:cubicBezTo>
                <a:cubicBezTo>
                  <a:pt x="1710698" y="1524741"/>
                  <a:pt x="1713804" y="1522576"/>
                  <a:pt x="1714933" y="1520035"/>
                </a:cubicBezTo>
                <a:cubicBezTo>
                  <a:pt x="1719075" y="1510812"/>
                  <a:pt x="1713803" y="1512788"/>
                  <a:pt x="1713804" y="1502153"/>
                </a:cubicBezTo>
                <a:cubicBezTo>
                  <a:pt x="1713803" y="1481824"/>
                  <a:pt x="1710132" y="1461023"/>
                  <a:pt x="1724439" y="1442953"/>
                </a:cubicBezTo>
                <a:cubicBezTo>
                  <a:pt x="1737804" y="1426011"/>
                  <a:pt x="1764721" y="1419894"/>
                  <a:pt x="1785709" y="1422717"/>
                </a:cubicBezTo>
                <a:cubicBezTo>
                  <a:pt x="1789191" y="1423188"/>
                  <a:pt x="1791733" y="1420553"/>
                  <a:pt x="1792486" y="1417447"/>
                </a:cubicBezTo>
                <a:cubicBezTo>
                  <a:pt x="1799356" y="1386765"/>
                  <a:pt x="1825992" y="1414906"/>
                  <a:pt x="1838603" y="1435235"/>
                </a:cubicBezTo>
                <a:cubicBezTo>
                  <a:pt x="1838603" y="1459894"/>
                  <a:pt x="1846415" y="1490106"/>
                  <a:pt x="1849426" y="1500835"/>
                </a:cubicBezTo>
                <a:cubicBezTo>
                  <a:pt x="1850839" y="1505918"/>
                  <a:pt x="1859592" y="1505635"/>
                  <a:pt x="1859027" y="1499799"/>
                </a:cubicBezTo>
                <a:cubicBezTo>
                  <a:pt x="1857333" y="1480789"/>
                  <a:pt x="1845662" y="1437306"/>
                  <a:pt x="1855263" y="1420836"/>
                </a:cubicBezTo>
                <a:cubicBezTo>
                  <a:pt x="1860721" y="1411329"/>
                  <a:pt x="1865238" y="1412929"/>
                  <a:pt x="1869097" y="1418671"/>
                </a:cubicBezTo>
                <a:cubicBezTo>
                  <a:pt x="1871639" y="1427140"/>
                  <a:pt x="1874839" y="1435329"/>
                  <a:pt x="1878980" y="1442388"/>
                </a:cubicBezTo>
                <a:cubicBezTo>
                  <a:pt x="1883121" y="1449353"/>
                  <a:pt x="1892909" y="1444271"/>
                  <a:pt x="1890086" y="1436836"/>
                </a:cubicBezTo>
                <a:cubicBezTo>
                  <a:pt x="1892814" y="1441446"/>
                  <a:pt x="1890744" y="1431848"/>
                  <a:pt x="1887263" y="1420270"/>
                </a:cubicBezTo>
                <a:cubicBezTo>
                  <a:pt x="1886604" y="1415188"/>
                  <a:pt x="1885474" y="1410294"/>
                  <a:pt x="1882838" y="1406530"/>
                </a:cubicBezTo>
                <a:cubicBezTo>
                  <a:pt x="1880204" y="1399094"/>
                  <a:pt x="1877662" y="1392977"/>
                  <a:pt x="1876155" y="1391753"/>
                </a:cubicBezTo>
                <a:cubicBezTo>
                  <a:pt x="1880580" y="1391000"/>
                  <a:pt x="1901473" y="1384036"/>
                  <a:pt x="1901191" y="1383753"/>
                </a:cubicBezTo>
                <a:cubicBezTo>
                  <a:pt x="1916910" y="1379705"/>
                  <a:pt x="1930156" y="1379471"/>
                  <a:pt x="1942744" y="1381741"/>
                </a:cubicBezTo>
                <a:close/>
                <a:moveTo>
                  <a:pt x="2949495" y="1461233"/>
                </a:moveTo>
                <a:cubicBezTo>
                  <a:pt x="2947096" y="1461845"/>
                  <a:pt x="2944954" y="1463704"/>
                  <a:pt x="2944577" y="1466293"/>
                </a:cubicBezTo>
                <a:cubicBezTo>
                  <a:pt x="2943354" y="1474105"/>
                  <a:pt x="2935543" y="1481917"/>
                  <a:pt x="2931496" y="1488317"/>
                </a:cubicBezTo>
                <a:cubicBezTo>
                  <a:pt x="2926130" y="1496787"/>
                  <a:pt x="2922084" y="1505917"/>
                  <a:pt x="2916531" y="1514387"/>
                </a:cubicBezTo>
                <a:cubicBezTo>
                  <a:pt x="2912578" y="1520410"/>
                  <a:pt x="2920954" y="1528033"/>
                  <a:pt x="2926696" y="1523893"/>
                </a:cubicBezTo>
                <a:cubicBezTo>
                  <a:pt x="2938554" y="1515516"/>
                  <a:pt x="2947778" y="1499611"/>
                  <a:pt x="2954272" y="1486528"/>
                </a:cubicBezTo>
                <a:cubicBezTo>
                  <a:pt x="2958225" y="1478716"/>
                  <a:pt x="2960579" y="1471563"/>
                  <a:pt x="2955965" y="1463658"/>
                </a:cubicBezTo>
                <a:cubicBezTo>
                  <a:pt x="2954555" y="1461258"/>
                  <a:pt x="2951896" y="1460622"/>
                  <a:pt x="2949495" y="1461233"/>
                </a:cubicBezTo>
                <a:close/>
                <a:moveTo>
                  <a:pt x="3006742" y="1431516"/>
                </a:moveTo>
                <a:cubicBezTo>
                  <a:pt x="3004836" y="1430504"/>
                  <a:pt x="3002460" y="1430622"/>
                  <a:pt x="3000860" y="1432787"/>
                </a:cubicBezTo>
                <a:cubicBezTo>
                  <a:pt x="2989001" y="1448788"/>
                  <a:pt x="2982130" y="1466952"/>
                  <a:pt x="2972719" y="1484457"/>
                </a:cubicBezTo>
                <a:cubicBezTo>
                  <a:pt x="2963589" y="1501399"/>
                  <a:pt x="2951543" y="1516740"/>
                  <a:pt x="2943167" y="1533963"/>
                </a:cubicBezTo>
                <a:cubicBezTo>
                  <a:pt x="2940155" y="1540081"/>
                  <a:pt x="2947684" y="1545728"/>
                  <a:pt x="2952766" y="1541022"/>
                </a:cubicBezTo>
                <a:cubicBezTo>
                  <a:pt x="2969048" y="1525964"/>
                  <a:pt x="2980718" y="1504788"/>
                  <a:pt x="2991355" y="1485492"/>
                </a:cubicBezTo>
                <a:cubicBezTo>
                  <a:pt x="3000108" y="1469681"/>
                  <a:pt x="3007543" y="1454905"/>
                  <a:pt x="3009802" y="1437023"/>
                </a:cubicBezTo>
                <a:cubicBezTo>
                  <a:pt x="3010085" y="1434669"/>
                  <a:pt x="3008649" y="1432528"/>
                  <a:pt x="3006742" y="1431516"/>
                </a:cubicBezTo>
                <a:close/>
                <a:moveTo>
                  <a:pt x="3678647" y="1603740"/>
                </a:moveTo>
                <a:cubicBezTo>
                  <a:pt x="3676600" y="1602929"/>
                  <a:pt x="3674082" y="1603186"/>
                  <a:pt x="3672200" y="1604833"/>
                </a:cubicBezTo>
                <a:cubicBezTo>
                  <a:pt x="3660624" y="1615281"/>
                  <a:pt x="3662318" y="1638905"/>
                  <a:pt x="3671824" y="1649539"/>
                </a:cubicBezTo>
                <a:cubicBezTo>
                  <a:pt x="3675307" y="1653398"/>
                  <a:pt x="3683213" y="1649540"/>
                  <a:pt x="3682177" y="1644457"/>
                </a:cubicBezTo>
                <a:cubicBezTo>
                  <a:pt x="3681424" y="1640693"/>
                  <a:pt x="3683117" y="1635516"/>
                  <a:pt x="3682930" y="1631469"/>
                </a:cubicBezTo>
                <a:cubicBezTo>
                  <a:pt x="3682647" y="1623940"/>
                  <a:pt x="3682177" y="1616693"/>
                  <a:pt x="3682271" y="1609069"/>
                </a:cubicBezTo>
                <a:cubicBezTo>
                  <a:pt x="3682271" y="1606434"/>
                  <a:pt x="3680694" y="1604552"/>
                  <a:pt x="3678647" y="1603740"/>
                </a:cubicBezTo>
                <a:close/>
                <a:moveTo>
                  <a:pt x="2903884" y="1362259"/>
                </a:moveTo>
                <a:cubicBezTo>
                  <a:pt x="2901566" y="1361399"/>
                  <a:pt x="2898884" y="1361729"/>
                  <a:pt x="2897331" y="1363988"/>
                </a:cubicBezTo>
                <a:cubicBezTo>
                  <a:pt x="2885567" y="1381022"/>
                  <a:pt x="2880201" y="1404553"/>
                  <a:pt x="2884719" y="1424975"/>
                </a:cubicBezTo>
                <a:cubicBezTo>
                  <a:pt x="2885942" y="1430623"/>
                  <a:pt x="2893942" y="1433446"/>
                  <a:pt x="2896766" y="1427046"/>
                </a:cubicBezTo>
                <a:cubicBezTo>
                  <a:pt x="2904578" y="1409352"/>
                  <a:pt x="2908907" y="1386952"/>
                  <a:pt x="2908249" y="1367659"/>
                </a:cubicBezTo>
                <a:cubicBezTo>
                  <a:pt x="2908154" y="1365164"/>
                  <a:pt x="2906201" y="1363117"/>
                  <a:pt x="2903884" y="1362259"/>
                </a:cubicBezTo>
                <a:close/>
                <a:moveTo>
                  <a:pt x="3070683" y="1408376"/>
                </a:moveTo>
                <a:cubicBezTo>
                  <a:pt x="3068131" y="1407917"/>
                  <a:pt x="3065331" y="1408929"/>
                  <a:pt x="3063918" y="1411799"/>
                </a:cubicBezTo>
                <a:cubicBezTo>
                  <a:pt x="3054696" y="1430811"/>
                  <a:pt x="3040671" y="1450763"/>
                  <a:pt x="3028155" y="1467800"/>
                </a:cubicBezTo>
                <a:cubicBezTo>
                  <a:pt x="3024107" y="1473352"/>
                  <a:pt x="3031919" y="1481540"/>
                  <a:pt x="3037565" y="1477493"/>
                </a:cubicBezTo>
                <a:cubicBezTo>
                  <a:pt x="3049519" y="1469117"/>
                  <a:pt x="3056671" y="1455753"/>
                  <a:pt x="3065048" y="1443893"/>
                </a:cubicBezTo>
                <a:cubicBezTo>
                  <a:pt x="3071353" y="1434951"/>
                  <a:pt x="3077471" y="1425163"/>
                  <a:pt x="3075965" y="1413775"/>
                </a:cubicBezTo>
                <a:cubicBezTo>
                  <a:pt x="3075542" y="1410764"/>
                  <a:pt x="3073236" y="1408834"/>
                  <a:pt x="3070683" y="1408376"/>
                </a:cubicBezTo>
                <a:close/>
                <a:moveTo>
                  <a:pt x="3748564" y="1617152"/>
                </a:moveTo>
                <a:cubicBezTo>
                  <a:pt x="3746058" y="1616811"/>
                  <a:pt x="3743258" y="1617634"/>
                  <a:pt x="3741470" y="1619328"/>
                </a:cubicBezTo>
                <a:cubicBezTo>
                  <a:pt x="3734223" y="1626294"/>
                  <a:pt x="3736012" y="1634669"/>
                  <a:pt x="3734882" y="1644270"/>
                </a:cubicBezTo>
                <a:cubicBezTo>
                  <a:pt x="3734223" y="1649729"/>
                  <a:pt x="3733188" y="1655281"/>
                  <a:pt x="3732342" y="1660741"/>
                </a:cubicBezTo>
                <a:cubicBezTo>
                  <a:pt x="3731212" y="1667893"/>
                  <a:pt x="3731400" y="1684646"/>
                  <a:pt x="3728200" y="1691893"/>
                </a:cubicBezTo>
                <a:cubicBezTo>
                  <a:pt x="3723682" y="1701964"/>
                  <a:pt x="3737612" y="1707141"/>
                  <a:pt x="3743917" y="1700271"/>
                </a:cubicBezTo>
                <a:cubicBezTo>
                  <a:pt x="3752577" y="1690858"/>
                  <a:pt x="3752012" y="1671940"/>
                  <a:pt x="3753800" y="1659893"/>
                </a:cubicBezTo>
                <a:cubicBezTo>
                  <a:pt x="3755871" y="1646529"/>
                  <a:pt x="3756623" y="1635235"/>
                  <a:pt x="3753894" y="1621964"/>
                </a:cubicBezTo>
                <a:cubicBezTo>
                  <a:pt x="3753282" y="1618999"/>
                  <a:pt x="3751071" y="1617493"/>
                  <a:pt x="3748564" y="1617152"/>
                </a:cubicBezTo>
                <a:close/>
                <a:moveTo>
                  <a:pt x="3708882" y="1593952"/>
                </a:moveTo>
                <a:cubicBezTo>
                  <a:pt x="3706719" y="1593564"/>
                  <a:pt x="3704436" y="1594340"/>
                  <a:pt x="3703165" y="1596740"/>
                </a:cubicBezTo>
                <a:cubicBezTo>
                  <a:pt x="3697424" y="1607375"/>
                  <a:pt x="3699401" y="1614717"/>
                  <a:pt x="3701471" y="1626387"/>
                </a:cubicBezTo>
                <a:cubicBezTo>
                  <a:pt x="3703729" y="1638905"/>
                  <a:pt x="3699307" y="1650199"/>
                  <a:pt x="3703636" y="1662340"/>
                </a:cubicBezTo>
                <a:cubicBezTo>
                  <a:pt x="3706648" y="1670716"/>
                  <a:pt x="3718225" y="1666951"/>
                  <a:pt x="3718225" y="1658858"/>
                </a:cubicBezTo>
                <a:cubicBezTo>
                  <a:pt x="3718224" y="1648693"/>
                  <a:pt x="3723025" y="1639469"/>
                  <a:pt x="3722272" y="1629117"/>
                </a:cubicBezTo>
                <a:cubicBezTo>
                  <a:pt x="3721518" y="1618293"/>
                  <a:pt x="3717377" y="1608222"/>
                  <a:pt x="3713894" y="1598152"/>
                </a:cubicBezTo>
                <a:cubicBezTo>
                  <a:pt x="3713094" y="1595893"/>
                  <a:pt x="3711048" y="1594340"/>
                  <a:pt x="3708882" y="1593952"/>
                </a:cubicBezTo>
                <a:close/>
                <a:moveTo>
                  <a:pt x="3144295" y="1364317"/>
                </a:moveTo>
                <a:cubicBezTo>
                  <a:pt x="3142272" y="1363823"/>
                  <a:pt x="3140013" y="1364269"/>
                  <a:pt x="3138555" y="1365964"/>
                </a:cubicBezTo>
                <a:cubicBezTo>
                  <a:pt x="3130461" y="1375376"/>
                  <a:pt x="3128296" y="1384316"/>
                  <a:pt x="3125378" y="1396363"/>
                </a:cubicBezTo>
                <a:cubicBezTo>
                  <a:pt x="3122084" y="1410105"/>
                  <a:pt x="3143731" y="1413963"/>
                  <a:pt x="3147025" y="1400223"/>
                </a:cubicBezTo>
                <a:cubicBezTo>
                  <a:pt x="3149754" y="1388646"/>
                  <a:pt x="3151637" y="1379987"/>
                  <a:pt x="3148625" y="1368317"/>
                </a:cubicBezTo>
                <a:cubicBezTo>
                  <a:pt x="3148107" y="1366246"/>
                  <a:pt x="3146319" y="1364811"/>
                  <a:pt x="3144295" y="1364317"/>
                </a:cubicBezTo>
                <a:close/>
                <a:moveTo>
                  <a:pt x="2109286" y="998153"/>
                </a:moveTo>
                <a:cubicBezTo>
                  <a:pt x="2109097" y="998247"/>
                  <a:pt x="2109003" y="998247"/>
                  <a:pt x="2109003" y="998341"/>
                </a:cubicBezTo>
                <a:cubicBezTo>
                  <a:pt x="2104957" y="995047"/>
                  <a:pt x="2099215" y="1000412"/>
                  <a:pt x="2101003" y="1005306"/>
                </a:cubicBezTo>
                <a:cubicBezTo>
                  <a:pt x="2103827" y="1013494"/>
                  <a:pt x="2119168" y="1026483"/>
                  <a:pt x="2119639" y="1034483"/>
                </a:cubicBezTo>
                <a:cubicBezTo>
                  <a:pt x="2119920" y="1039188"/>
                  <a:pt x="2123121" y="1044365"/>
                  <a:pt x="2128485" y="1044177"/>
                </a:cubicBezTo>
                <a:lnTo>
                  <a:pt x="2132344" y="1043988"/>
                </a:lnTo>
                <a:cubicBezTo>
                  <a:pt x="2135169" y="1043894"/>
                  <a:pt x="2137615" y="1040694"/>
                  <a:pt x="2137898" y="1038058"/>
                </a:cubicBezTo>
                <a:cubicBezTo>
                  <a:pt x="2139592" y="1021117"/>
                  <a:pt x="2123215" y="1005494"/>
                  <a:pt x="2109286" y="998153"/>
                </a:cubicBezTo>
                <a:close/>
                <a:moveTo>
                  <a:pt x="1966227" y="934529"/>
                </a:moveTo>
                <a:cubicBezTo>
                  <a:pt x="1964156" y="932552"/>
                  <a:pt x="1960933" y="932600"/>
                  <a:pt x="1958686" y="933870"/>
                </a:cubicBezTo>
                <a:cubicBezTo>
                  <a:pt x="1956439" y="935141"/>
                  <a:pt x="1955169" y="937635"/>
                  <a:pt x="1957003" y="940553"/>
                </a:cubicBezTo>
                <a:cubicBezTo>
                  <a:pt x="1981663" y="980270"/>
                  <a:pt x="2010933" y="1018105"/>
                  <a:pt x="2047638" y="1047282"/>
                </a:cubicBezTo>
                <a:cubicBezTo>
                  <a:pt x="2053474" y="1051988"/>
                  <a:pt x="2061004" y="1044929"/>
                  <a:pt x="2056015" y="1038999"/>
                </a:cubicBezTo>
                <a:cubicBezTo>
                  <a:pt x="2041239" y="1021588"/>
                  <a:pt x="2024863" y="1005493"/>
                  <a:pt x="2009898" y="987893"/>
                </a:cubicBezTo>
                <a:cubicBezTo>
                  <a:pt x="1995215" y="970482"/>
                  <a:pt x="1982698" y="950058"/>
                  <a:pt x="1966227" y="934529"/>
                </a:cubicBezTo>
                <a:close/>
                <a:moveTo>
                  <a:pt x="2027862" y="942693"/>
                </a:moveTo>
                <a:cubicBezTo>
                  <a:pt x="2025357" y="942834"/>
                  <a:pt x="2022934" y="944553"/>
                  <a:pt x="2022604" y="947705"/>
                </a:cubicBezTo>
                <a:cubicBezTo>
                  <a:pt x="2021004" y="962388"/>
                  <a:pt x="2031826" y="974247"/>
                  <a:pt x="2039545" y="985541"/>
                </a:cubicBezTo>
                <a:cubicBezTo>
                  <a:pt x="2053192" y="1005493"/>
                  <a:pt x="2060533" y="1026388"/>
                  <a:pt x="2079168" y="1043046"/>
                </a:cubicBezTo>
                <a:cubicBezTo>
                  <a:pt x="2084345" y="1047658"/>
                  <a:pt x="2092062" y="1041164"/>
                  <a:pt x="2088393" y="1035235"/>
                </a:cubicBezTo>
                <a:cubicBezTo>
                  <a:pt x="2079262" y="1020365"/>
                  <a:pt x="2069946" y="1006153"/>
                  <a:pt x="2061945" y="990623"/>
                </a:cubicBezTo>
                <a:cubicBezTo>
                  <a:pt x="2054603" y="976222"/>
                  <a:pt x="2036910" y="962859"/>
                  <a:pt x="2033615" y="947141"/>
                </a:cubicBezTo>
                <a:cubicBezTo>
                  <a:pt x="2032958" y="943988"/>
                  <a:pt x="2030369" y="942552"/>
                  <a:pt x="2027862" y="942693"/>
                </a:cubicBezTo>
                <a:close/>
                <a:moveTo>
                  <a:pt x="1852063" y="884742"/>
                </a:moveTo>
                <a:cubicBezTo>
                  <a:pt x="1847733" y="880694"/>
                  <a:pt x="1841333" y="886812"/>
                  <a:pt x="1844534" y="891518"/>
                </a:cubicBezTo>
                <a:cubicBezTo>
                  <a:pt x="1873804" y="934152"/>
                  <a:pt x="1909192" y="979424"/>
                  <a:pt x="1948439" y="1013401"/>
                </a:cubicBezTo>
                <a:cubicBezTo>
                  <a:pt x="1952486" y="1016882"/>
                  <a:pt x="1959544" y="1011424"/>
                  <a:pt x="1956628" y="1006812"/>
                </a:cubicBezTo>
                <a:cubicBezTo>
                  <a:pt x="1929239" y="962483"/>
                  <a:pt x="1889897" y="920506"/>
                  <a:pt x="1852063" y="884742"/>
                </a:cubicBezTo>
                <a:close/>
                <a:moveTo>
                  <a:pt x="2062038" y="909212"/>
                </a:moveTo>
                <a:cubicBezTo>
                  <a:pt x="2059356" y="906200"/>
                  <a:pt x="2055286" y="906882"/>
                  <a:pt x="2052544" y="909118"/>
                </a:cubicBezTo>
                <a:cubicBezTo>
                  <a:pt x="2049804" y="911353"/>
                  <a:pt x="2048392" y="915140"/>
                  <a:pt x="2051027" y="918341"/>
                </a:cubicBezTo>
                <a:cubicBezTo>
                  <a:pt x="2058274" y="927095"/>
                  <a:pt x="2064391" y="934718"/>
                  <a:pt x="2068344" y="945730"/>
                </a:cubicBezTo>
                <a:cubicBezTo>
                  <a:pt x="2070227" y="950906"/>
                  <a:pt x="2077003" y="951847"/>
                  <a:pt x="2079262" y="946295"/>
                </a:cubicBezTo>
                <a:cubicBezTo>
                  <a:pt x="2085286" y="931706"/>
                  <a:pt x="2070885" y="919189"/>
                  <a:pt x="2062038" y="909212"/>
                </a:cubicBezTo>
                <a:close/>
                <a:moveTo>
                  <a:pt x="1946368" y="870435"/>
                </a:moveTo>
                <a:cubicBezTo>
                  <a:pt x="1942604" y="867236"/>
                  <a:pt x="1935639" y="871659"/>
                  <a:pt x="1938179" y="876459"/>
                </a:cubicBezTo>
                <a:cubicBezTo>
                  <a:pt x="1946744" y="892554"/>
                  <a:pt x="1957851" y="907423"/>
                  <a:pt x="1969427" y="921541"/>
                </a:cubicBezTo>
                <a:cubicBezTo>
                  <a:pt x="1975168" y="928600"/>
                  <a:pt x="1987498" y="921165"/>
                  <a:pt x="1981663" y="913824"/>
                </a:cubicBezTo>
                <a:cubicBezTo>
                  <a:pt x="1969992" y="899141"/>
                  <a:pt x="1960862" y="882576"/>
                  <a:pt x="1946368" y="870435"/>
                </a:cubicBezTo>
                <a:close/>
                <a:moveTo>
                  <a:pt x="1726886" y="774529"/>
                </a:moveTo>
                <a:cubicBezTo>
                  <a:pt x="1722275" y="770671"/>
                  <a:pt x="1716439" y="776506"/>
                  <a:pt x="1719357" y="781306"/>
                </a:cubicBezTo>
                <a:cubicBezTo>
                  <a:pt x="1751450" y="834106"/>
                  <a:pt x="1801051" y="884459"/>
                  <a:pt x="1845757" y="927377"/>
                </a:cubicBezTo>
                <a:cubicBezTo>
                  <a:pt x="1848956" y="930482"/>
                  <a:pt x="1854040" y="925871"/>
                  <a:pt x="1851591" y="922199"/>
                </a:cubicBezTo>
                <a:cubicBezTo>
                  <a:pt x="1816392" y="871470"/>
                  <a:pt x="1774415" y="814623"/>
                  <a:pt x="1726886" y="774529"/>
                </a:cubicBezTo>
                <a:close/>
                <a:moveTo>
                  <a:pt x="1663639" y="695008"/>
                </a:moveTo>
                <a:cubicBezTo>
                  <a:pt x="1661852" y="694019"/>
                  <a:pt x="1659334" y="694066"/>
                  <a:pt x="1657451" y="694994"/>
                </a:cubicBezTo>
                <a:cubicBezTo>
                  <a:pt x="1655568" y="695924"/>
                  <a:pt x="1654322" y="697736"/>
                  <a:pt x="1655074" y="700278"/>
                </a:cubicBezTo>
                <a:cubicBezTo>
                  <a:pt x="1660440" y="719008"/>
                  <a:pt x="1671169" y="734537"/>
                  <a:pt x="1686321" y="746678"/>
                </a:cubicBezTo>
                <a:cubicBezTo>
                  <a:pt x="1692345" y="751471"/>
                  <a:pt x="1702133" y="743007"/>
                  <a:pt x="1697898" y="736419"/>
                </a:cubicBezTo>
                <a:cubicBezTo>
                  <a:pt x="1688957" y="722490"/>
                  <a:pt x="1678510" y="703196"/>
                  <a:pt x="1663639" y="695008"/>
                </a:cubicBezTo>
                <a:close/>
                <a:moveTo>
                  <a:pt x="3253848" y="1184976"/>
                </a:moveTo>
                <a:cubicBezTo>
                  <a:pt x="3251778" y="1182905"/>
                  <a:pt x="3249237" y="1182928"/>
                  <a:pt x="3247201" y="1184093"/>
                </a:cubicBezTo>
                <a:cubicBezTo>
                  <a:pt x="3245165" y="1185258"/>
                  <a:pt x="3243635" y="1187563"/>
                  <a:pt x="3243590" y="1190058"/>
                </a:cubicBezTo>
                <a:cubicBezTo>
                  <a:pt x="3243401" y="1200035"/>
                  <a:pt x="3228908" y="1214435"/>
                  <a:pt x="3222884" y="1222246"/>
                </a:cubicBezTo>
                <a:cubicBezTo>
                  <a:pt x="3216577" y="1230341"/>
                  <a:pt x="3225707" y="1243611"/>
                  <a:pt x="3235118" y="1236928"/>
                </a:cubicBezTo>
                <a:cubicBezTo>
                  <a:pt x="3248201" y="1227610"/>
                  <a:pt x="3269190" y="1199941"/>
                  <a:pt x="3253848" y="1184976"/>
                </a:cubicBezTo>
                <a:close/>
                <a:moveTo>
                  <a:pt x="3206378" y="1153424"/>
                </a:moveTo>
                <a:cubicBezTo>
                  <a:pt x="3204059" y="1153776"/>
                  <a:pt x="3201895" y="1155188"/>
                  <a:pt x="3201236" y="1157399"/>
                </a:cubicBezTo>
                <a:cubicBezTo>
                  <a:pt x="3196718" y="1172271"/>
                  <a:pt x="3197095" y="1188835"/>
                  <a:pt x="3195213" y="1204365"/>
                </a:cubicBezTo>
                <a:cubicBezTo>
                  <a:pt x="3194553" y="1210482"/>
                  <a:pt x="3202742" y="1214529"/>
                  <a:pt x="3206695" y="1209259"/>
                </a:cubicBezTo>
                <a:cubicBezTo>
                  <a:pt x="3218460" y="1193635"/>
                  <a:pt x="3223165" y="1173023"/>
                  <a:pt x="3212436" y="1155800"/>
                </a:cubicBezTo>
                <a:cubicBezTo>
                  <a:pt x="3211166" y="1153776"/>
                  <a:pt x="3208694" y="1153071"/>
                  <a:pt x="3206378" y="1153424"/>
                </a:cubicBezTo>
                <a:close/>
                <a:moveTo>
                  <a:pt x="1694038" y="675809"/>
                </a:moveTo>
                <a:cubicBezTo>
                  <a:pt x="1692956" y="673833"/>
                  <a:pt x="1690981" y="673644"/>
                  <a:pt x="1689416" y="674445"/>
                </a:cubicBezTo>
                <a:cubicBezTo>
                  <a:pt x="1687851" y="675245"/>
                  <a:pt x="1686697" y="677032"/>
                  <a:pt x="1687262" y="679010"/>
                </a:cubicBezTo>
                <a:cubicBezTo>
                  <a:pt x="1691122" y="693410"/>
                  <a:pt x="1698556" y="700469"/>
                  <a:pt x="1706933" y="713174"/>
                </a:cubicBezTo>
                <a:cubicBezTo>
                  <a:pt x="1718604" y="730867"/>
                  <a:pt x="1733945" y="746303"/>
                  <a:pt x="1748910" y="761354"/>
                </a:cubicBezTo>
                <a:cubicBezTo>
                  <a:pt x="1752014" y="764460"/>
                  <a:pt x="1756345" y="760318"/>
                  <a:pt x="1753897" y="756835"/>
                </a:cubicBezTo>
                <a:cubicBezTo>
                  <a:pt x="1741945" y="740375"/>
                  <a:pt x="1727921" y="725315"/>
                  <a:pt x="1717004" y="708186"/>
                </a:cubicBezTo>
                <a:cubicBezTo>
                  <a:pt x="1709851" y="696986"/>
                  <a:pt x="1700345" y="687386"/>
                  <a:pt x="1694038" y="675809"/>
                </a:cubicBezTo>
                <a:close/>
                <a:moveTo>
                  <a:pt x="1975972" y="755366"/>
                </a:moveTo>
                <a:cubicBezTo>
                  <a:pt x="1974304" y="755397"/>
                  <a:pt x="1972686" y="756134"/>
                  <a:pt x="1971428" y="757294"/>
                </a:cubicBezTo>
                <a:cubicBezTo>
                  <a:pt x="1968910" y="759612"/>
                  <a:pt x="1967828" y="763612"/>
                  <a:pt x="1970651" y="767000"/>
                </a:cubicBezTo>
                <a:cubicBezTo>
                  <a:pt x="1975075" y="772271"/>
                  <a:pt x="1976957" y="777352"/>
                  <a:pt x="1979027" y="783565"/>
                </a:cubicBezTo>
                <a:cubicBezTo>
                  <a:pt x="1980627" y="787988"/>
                  <a:pt x="1987686" y="788082"/>
                  <a:pt x="1988533" y="783189"/>
                </a:cubicBezTo>
                <a:cubicBezTo>
                  <a:pt x="1990604" y="772365"/>
                  <a:pt x="1987875" y="765870"/>
                  <a:pt x="1980816" y="757682"/>
                </a:cubicBezTo>
                <a:cubicBezTo>
                  <a:pt x="1979357" y="756011"/>
                  <a:pt x="1977639" y="755335"/>
                  <a:pt x="1975972" y="755366"/>
                </a:cubicBezTo>
                <a:close/>
                <a:moveTo>
                  <a:pt x="3185332" y="1120224"/>
                </a:moveTo>
                <a:cubicBezTo>
                  <a:pt x="3180814" y="1119094"/>
                  <a:pt x="3176954" y="1121823"/>
                  <a:pt x="3176295" y="1126435"/>
                </a:cubicBezTo>
                <a:cubicBezTo>
                  <a:pt x="3175355" y="1133400"/>
                  <a:pt x="3177613" y="1144036"/>
                  <a:pt x="3176295" y="1149588"/>
                </a:cubicBezTo>
                <a:cubicBezTo>
                  <a:pt x="3173849" y="1161164"/>
                  <a:pt x="3189943" y="1164459"/>
                  <a:pt x="3195119" y="1155236"/>
                </a:cubicBezTo>
                <a:cubicBezTo>
                  <a:pt x="3201990" y="1142906"/>
                  <a:pt x="3201143" y="1124176"/>
                  <a:pt x="3185332" y="1120224"/>
                </a:cubicBezTo>
                <a:close/>
                <a:moveTo>
                  <a:pt x="1618745" y="595901"/>
                </a:moveTo>
                <a:cubicBezTo>
                  <a:pt x="1614604" y="592984"/>
                  <a:pt x="1607639" y="597596"/>
                  <a:pt x="1610557" y="602584"/>
                </a:cubicBezTo>
                <a:cubicBezTo>
                  <a:pt x="1624674" y="626300"/>
                  <a:pt x="1637287" y="648889"/>
                  <a:pt x="1659403" y="666677"/>
                </a:cubicBezTo>
                <a:cubicBezTo>
                  <a:pt x="1664297" y="670537"/>
                  <a:pt x="1672673" y="664512"/>
                  <a:pt x="1669380" y="658771"/>
                </a:cubicBezTo>
                <a:cubicBezTo>
                  <a:pt x="1661756" y="645218"/>
                  <a:pt x="1650274" y="635055"/>
                  <a:pt x="1641709" y="622347"/>
                </a:cubicBezTo>
                <a:cubicBezTo>
                  <a:pt x="1634652" y="611901"/>
                  <a:pt x="1629568" y="603618"/>
                  <a:pt x="1618745" y="595901"/>
                </a:cubicBezTo>
                <a:close/>
                <a:moveTo>
                  <a:pt x="3309248" y="1091400"/>
                </a:moveTo>
                <a:cubicBezTo>
                  <a:pt x="3306766" y="1091729"/>
                  <a:pt x="3304296" y="1093258"/>
                  <a:pt x="3302978" y="1095376"/>
                </a:cubicBezTo>
                <a:cubicBezTo>
                  <a:pt x="3295826" y="1106859"/>
                  <a:pt x="3288295" y="1124646"/>
                  <a:pt x="3286318" y="1138106"/>
                </a:cubicBezTo>
                <a:cubicBezTo>
                  <a:pt x="3284436" y="1151565"/>
                  <a:pt x="3305142" y="1156929"/>
                  <a:pt x="3306930" y="1143377"/>
                </a:cubicBezTo>
                <a:cubicBezTo>
                  <a:pt x="3309189" y="1126435"/>
                  <a:pt x="3324625" y="1111753"/>
                  <a:pt x="3315589" y="1094623"/>
                </a:cubicBezTo>
                <a:cubicBezTo>
                  <a:pt x="3314225" y="1091940"/>
                  <a:pt x="3311731" y="1091070"/>
                  <a:pt x="3309248" y="1091400"/>
                </a:cubicBezTo>
                <a:close/>
                <a:moveTo>
                  <a:pt x="1741579" y="584386"/>
                </a:moveTo>
                <a:cubicBezTo>
                  <a:pt x="1739827" y="582962"/>
                  <a:pt x="1737287" y="582539"/>
                  <a:pt x="1735262" y="584234"/>
                </a:cubicBezTo>
                <a:cubicBezTo>
                  <a:pt x="1734322" y="584986"/>
                  <a:pt x="1733474" y="585739"/>
                  <a:pt x="1732533" y="586492"/>
                </a:cubicBezTo>
                <a:cubicBezTo>
                  <a:pt x="1731122" y="587715"/>
                  <a:pt x="1730180" y="590350"/>
                  <a:pt x="1730934" y="592139"/>
                </a:cubicBezTo>
                <a:cubicBezTo>
                  <a:pt x="1736109" y="605033"/>
                  <a:pt x="1742321" y="613408"/>
                  <a:pt x="1750415" y="624516"/>
                </a:cubicBezTo>
                <a:cubicBezTo>
                  <a:pt x="1757380" y="634115"/>
                  <a:pt x="1762274" y="644939"/>
                  <a:pt x="1769898" y="654068"/>
                </a:cubicBezTo>
                <a:cubicBezTo>
                  <a:pt x="1773756" y="658681"/>
                  <a:pt x="1780721" y="654727"/>
                  <a:pt x="1778933" y="649080"/>
                </a:cubicBezTo>
                <a:cubicBezTo>
                  <a:pt x="1775921" y="639479"/>
                  <a:pt x="1772063" y="629974"/>
                  <a:pt x="1766604" y="621504"/>
                </a:cubicBezTo>
                <a:cubicBezTo>
                  <a:pt x="1762932" y="615574"/>
                  <a:pt x="1741286" y="594398"/>
                  <a:pt x="1743169" y="590540"/>
                </a:cubicBezTo>
                <a:cubicBezTo>
                  <a:pt x="1744297" y="588233"/>
                  <a:pt x="1743332" y="585809"/>
                  <a:pt x="1741579" y="584386"/>
                </a:cubicBezTo>
                <a:close/>
                <a:moveTo>
                  <a:pt x="2401439" y="766577"/>
                </a:moveTo>
                <a:cubicBezTo>
                  <a:pt x="2399096" y="766435"/>
                  <a:pt x="2396626" y="767612"/>
                  <a:pt x="2395685" y="770106"/>
                </a:cubicBezTo>
                <a:cubicBezTo>
                  <a:pt x="2390038" y="785071"/>
                  <a:pt x="2376673" y="797212"/>
                  <a:pt x="2367826" y="810388"/>
                </a:cubicBezTo>
                <a:cubicBezTo>
                  <a:pt x="2358885" y="823753"/>
                  <a:pt x="2356061" y="836083"/>
                  <a:pt x="2351450" y="850953"/>
                </a:cubicBezTo>
                <a:cubicBezTo>
                  <a:pt x="2349097" y="858859"/>
                  <a:pt x="2359826" y="861588"/>
                  <a:pt x="2364531" y="857166"/>
                </a:cubicBezTo>
                <a:cubicBezTo>
                  <a:pt x="2370367" y="851612"/>
                  <a:pt x="2371686" y="844083"/>
                  <a:pt x="2375168" y="836930"/>
                </a:cubicBezTo>
                <a:cubicBezTo>
                  <a:pt x="2379873" y="827142"/>
                  <a:pt x="2386179" y="819612"/>
                  <a:pt x="2392578" y="811047"/>
                </a:cubicBezTo>
                <a:cubicBezTo>
                  <a:pt x="2401426" y="799094"/>
                  <a:pt x="2408861" y="786294"/>
                  <a:pt x="2406414" y="770954"/>
                </a:cubicBezTo>
                <a:cubicBezTo>
                  <a:pt x="2405992" y="768177"/>
                  <a:pt x="2403779" y="766718"/>
                  <a:pt x="2401439" y="766577"/>
                </a:cubicBezTo>
                <a:close/>
                <a:moveTo>
                  <a:pt x="1634462" y="483244"/>
                </a:moveTo>
                <a:cubicBezTo>
                  <a:pt x="1632016" y="480092"/>
                  <a:pt x="1628604" y="479998"/>
                  <a:pt x="1626227" y="481573"/>
                </a:cubicBezTo>
                <a:cubicBezTo>
                  <a:pt x="1623851" y="483150"/>
                  <a:pt x="1622510" y="486398"/>
                  <a:pt x="1624204" y="489927"/>
                </a:cubicBezTo>
                <a:cubicBezTo>
                  <a:pt x="1654604" y="553644"/>
                  <a:pt x="1695546" y="620562"/>
                  <a:pt x="1739686" y="675715"/>
                </a:cubicBezTo>
                <a:cubicBezTo>
                  <a:pt x="1743262" y="680326"/>
                  <a:pt x="1751451" y="675997"/>
                  <a:pt x="1748722" y="670351"/>
                </a:cubicBezTo>
                <a:cubicBezTo>
                  <a:pt x="1728675" y="628468"/>
                  <a:pt x="1700063" y="589692"/>
                  <a:pt x="1676251" y="549786"/>
                </a:cubicBezTo>
                <a:cubicBezTo>
                  <a:pt x="1662886" y="527479"/>
                  <a:pt x="1650369" y="503762"/>
                  <a:pt x="1634462" y="483244"/>
                </a:cubicBezTo>
                <a:close/>
                <a:moveTo>
                  <a:pt x="2486415" y="747691"/>
                </a:moveTo>
                <a:cubicBezTo>
                  <a:pt x="2484721" y="745527"/>
                  <a:pt x="2481803" y="744422"/>
                  <a:pt x="2478603" y="745927"/>
                </a:cubicBezTo>
                <a:cubicBezTo>
                  <a:pt x="2458933" y="755330"/>
                  <a:pt x="2454885" y="772270"/>
                  <a:pt x="2444344" y="789589"/>
                </a:cubicBezTo>
                <a:cubicBezTo>
                  <a:pt x="2440862" y="795141"/>
                  <a:pt x="2447732" y="799941"/>
                  <a:pt x="2452721" y="797588"/>
                </a:cubicBezTo>
                <a:cubicBezTo>
                  <a:pt x="2457990" y="795047"/>
                  <a:pt x="2460532" y="792600"/>
                  <a:pt x="2463921" y="787705"/>
                </a:cubicBezTo>
                <a:cubicBezTo>
                  <a:pt x="2471356" y="776976"/>
                  <a:pt x="2480108" y="766906"/>
                  <a:pt x="2486885" y="755800"/>
                </a:cubicBezTo>
                <a:cubicBezTo>
                  <a:pt x="2488580" y="753076"/>
                  <a:pt x="2488109" y="749854"/>
                  <a:pt x="2486415" y="747691"/>
                </a:cubicBezTo>
                <a:close/>
                <a:moveTo>
                  <a:pt x="1691122" y="499528"/>
                </a:moveTo>
                <a:cubicBezTo>
                  <a:pt x="1688910" y="497739"/>
                  <a:pt x="1686392" y="498022"/>
                  <a:pt x="1684745" y="499386"/>
                </a:cubicBezTo>
                <a:cubicBezTo>
                  <a:pt x="1683098" y="500751"/>
                  <a:pt x="1682321" y="503198"/>
                  <a:pt x="1683592" y="505739"/>
                </a:cubicBezTo>
                <a:cubicBezTo>
                  <a:pt x="1693475" y="525221"/>
                  <a:pt x="1701380" y="541786"/>
                  <a:pt x="1706463" y="563151"/>
                </a:cubicBezTo>
                <a:cubicBezTo>
                  <a:pt x="1707968" y="569174"/>
                  <a:pt x="1715592" y="568892"/>
                  <a:pt x="1717097" y="563056"/>
                </a:cubicBezTo>
                <a:cubicBezTo>
                  <a:pt x="1722745" y="541409"/>
                  <a:pt x="1707593" y="512798"/>
                  <a:pt x="1691122" y="499528"/>
                </a:cubicBezTo>
                <a:close/>
                <a:moveTo>
                  <a:pt x="1817031" y="472005"/>
                </a:moveTo>
                <a:cubicBezTo>
                  <a:pt x="1834339" y="480868"/>
                  <a:pt x="1852745" y="501339"/>
                  <a:pt x="1861569" y="514398"/>
                </a:cubicBezTo>
                <a:cubicBezTo>
                  <a:pt x="1872956" y="531245"/>
                  <a:pt x="1875404" y="552798"/>
                  <a:pt x="1886038" y="570398"/>
                </a:cubicBezTo>
                <a:cubicBezTo>
                  <a:pt x="1891215" y="578962"/>
                  <a:pt x="1902698" y="589127"/>
                  <a:pt x="1905239" y="598068"/>
                </a:cubicBezTo>
                <a:cubicBezTo>
                  <a:pt x="1905710" y="599762"/>
                  <a:pt x="1906839" y="600610"/>
                  <a:pt x="1908063" y="601080"/>
                </a:cubicBezTo>
                <a:cubicBezTo>
                  <a:pt x="1907686" y="611810"/>
                  <a:pt x="1910698" y="622445"/>
                  <a:pt x="1913803" y="632420"/>
                </a:cubicBezTo>
                <a:cubicBezTo>
                  <a:pt x="1925190" y="667997"/>
                  <a:pt x="1945992" y="700280"/>
                  <a:pt x="1955403" y="736326"/>
                </a:cubicBezTo>
                <a:cubicBezTo>
                  <a:pt x="1956814" y="741691"/>
                  <a:pt x="1965662" y="742256"/>
                  <a:pt x="1966792" y="736421"/>
                </a:cubicBezTo>
                <a:cubicBezTo>
                  <a:pt x="1971779" y="708939"/>
                  <a:pt x="1953521" y="683433"/>
                  <a:pt x="1943073" y="659056"/>
                </a:cubicBezTo>
                <a:cubicBezTo>
                  <a:pt x="1935732" y="641927"/>
                  <a:pt x="1924910" y="620373"/>
                  <a:pt x="1929051" y="601739"/>
                </a:cubicBezTo>
                <a:cubicBezTo>
                  <a:pt x="1931214" y="592421"/>
                  <a:pt x="1936674" y="585456"/>
                  <a:pt x="1941474" y="577455"/>
                </a:cubicBezTo>
                <a:cubicBezTo>
                  <a:pt x="1955780" y="585927"/>
                  <a:pt x="1967638" y="623103"/>
                  <a:pt x="1972344" y="634679"/>
                </a:cubicBezTo>
                <a:cubicBezTo>
                  <a:pt x="1976674" y="645315"/>
                  <a:pt x="1981850" y="656986"/>
                  <a:pt x="1985802" y="669033"/>
                </a:cubicBezTo>
                <a:cubicBezTo>
                  <a:pt x="1986744" y="712515"/>
                  <a:pt x="2002086" y="765682"/>
                  <a:pt x="2016015" y="787706"/>
                </a:cubicBezTo>
                <a:cubicBezTo>
                  <a:pt x="2022602" y="798058"/>
                  <a:pt x="2038697" y="788553"/>
                  <a:pt x="2032391" y="777918"/>
                </a:cubicBezTo>
                <a:cubicBezTo>
                  <a:pt x="2018650" y="754482"/>
                  <a:pt x="2013756" y="715715"/>
                  <a:pt x="2012344" y="688138"/>
                </a:cubicBezTo>
                <a:cubicBezTo>
                  <a:pt x="2008486" y="614445"/>
                  <a:pt x="2036815" y="633269"/>
                  <a:pt x="2064486" y="672138"/>
                </a:cubicBezTo>
                <a:cubicBezTo>
                  <a:pt x="2120674" y="751000"/>
                  <a:pt x="2112768" y="836647"/>
                  <a:pt x="2135638" y="927470"/>
                </a:cubicBezTo>
                <a:cubicBezTo>
                  <a:pt x="2154744" y="1003423"/>
                  <a:pt x="2185427" y="1075329"/>
                  <a:pt x="2212156" y="1148741"/>
                </a:cubicBezTo>
                <a:cubicBezTo>
                  <a:pt x="2219120" y="1168035"/>
                  <a:pt x="2225614" y="1188082"/>
                  <a:pt x="2232014" y="1208317"/>
                </a:cubicBezTo>
                <a:cubicBezTo>
                  <a:pt x="2230320" y="1205305"/>
                  <a:pt x="2228438" y="1201917"/>
                  <a:pt x="2227026" y="1199094"/>
                </a:cubicBezTo>
                <a:cubicBezTo>
                  <a:pt x="2206790" y="1158717"/>
                  <a:pt x="2189286" y="1113635"/>
                  <a:pt x="2157003" y="1081164"/>
                </a:cubicBezTo>
                <a:cubicBezTo>
                  <a:pt x="2153238" y="1077305"/>
                  <a:pt x="2146650" y="1082388"/>
                  <a:pt x="2149567" y="1087000"/>
                </a:cubicBezTo>
                <a:cubicBezTo>
                  <a:pt x="2188626" y="1150340"/>
                  <a:pt x="2226179" y="1221682"/>
                  <a:pt x="2252814" y="1291799"/>
                </a:cubicBezTo>
                <a:cubicBezTo>
                  <a:pt x="2250274" y="1288411"/>
                  <a:pt x="2247921" y="1285023"/>
                  <a:pt x="2245379" y="1281729"/>
                </a:cubicBezTo>
                <a:cubicBezTo>
                  <a:pt x="2215262" y="1208129"/>
                  <a:pt x="2157379" y="1120600"/>
                  <a:pt x="2103826" y="1062153"/>
                </a:cubicBezTo>
                <a:cubicBezTo>
                  <a:pt x="2100438" y="1058482"/>
                  <a:pt x="2092721" y="1057541"/>
                  <a:pt x="2090839" y="1063565"/>
                </a:cubicBezTo>
                <a:cubicBezTo>
                  <a:pt x="2090556" y="1064411"/>
                  <a:pt x="2090273" y="1065258"/>
                  <a:pt x="2089990" y="1066105"/>
                </a:cubicBezTo>
                <a:cubicBezTo>
                  <a:pt x="2089145" y="1068836"/>
                  <a:pt x="2090367" y="1072411"/>
                  <a:pt x="2093285" y="1073259"/>
                </a:cubicBezTo>
                <a:cubicBezTo>
                  <a:pt x="2100251" y="1075140"/>
                  <a:pt x="2124062" y="1117494"/>
                  <a:pt x="2129332" y="1125023"/>
                </a:cubicBezTo>
                <a:cubicBezTo>
                  <a:pt x="2141474" y="1142247"/>
                  <a:pt x="2153427" y="1159470"/>
                  <a:pt x="2164532" y="1177352"/>
                </a:cubicBezTo>
                <a:cubicBezTo>
                  <a:pt x="2170838" y="1187423"/>
                  <a:pt x="2176956" y="1197682"/>
                  <a:pt x="2183073" y="1207846"/>
                </a:cubicBezTo>
                <a:cubicBezTo>
                  <a:pt x="2124626" y="1143658"/>
                  <a:pt x="2059685" y="1083894"/>
                  <a:pt x="1998979" y="1028741"/>
                </a:cubicBezTo>
                <a:cubicBezTo>
                  <a:pt x="1993521" y="1023753"/>
                  <a:pt x="1985521" y="1031941"/>
                  <a:pt x="1989850" y="1037682"/>
                </a:cubicBezTo>
                <a:cubicBezTo>
                  <a:pt x="2056955" y="1125870"/>
                  <a:pt x="2145991" y="1199000"/>
                  <a:pt x="2218180" y="1284458"/>
                </a:cubicBezTo>
                <a:cubicBezTo>
                  <a:pt x="2150415" y="1222246"/>
                  <a:pt x="2084250" y="1157965"/>
                  <a:pt x="2011875" y="1100270"/>
                </a:cubicBezTo>
                <a:cubicBezTo>
                  <a:pt x="1904674" y="1014811"/>
                  <a:pt x="1811497" y="919282"/>
                  <a:pt x="1718698" y="819141"/>
                </a:cubicBezTo>
                <a:cubicBezTo>
                  <a:pt x="1671827" y="768693"/>
                  <a:pt x="1646133" y="720044"/>
                  <a:pt x="1614133" y="659526"/>
                </a:cubicBezTo>
                <a:cubicBezTo>
                  <a:pt x="1584863" y="604280"/>
                  <a:pt x="1542133" y="549316"/>
                  <a:pt x="1520110" y="490586"/>
                </a:cubicBezTo>
                <a:cubicBezTo>
                  <a:pt x="1506911" y="455433"/>
                  <a:pt x="1515575" y="446432"/>
                  <a:pt x="1532405" y="445956"/>
                </a:cubicBezTo>
                <a:cubicBezTo>
                  <a:pt x="1538016" y="445798"/>
                  <a:pt x="1544533" y="446585"/>
                  <a:pt x="1551452" y="447669"/>
                </a:cubicBezTo>
                <a:cubicBezTo>
                  <a:pt x="1557192" y="453974"/>
                  <a:pt x="1562463" y="460562"/>
                  <a:pt x="1567169" y="467622"/>
                </a:cubicBezTo>
                <a:cubicBezTo>
                  <a:pt x="1571309" y="473833"/>
                  <a:pt x="1574792" y="480139"/>
                  <a:pt x="1578275" y="486727"/>
                </a:cubicBezTo>
                <a:cubicBezTo>
                  <a:pt x="1579216" y="488421"/>
                  <a:pt x="1591168" y="508938"/>
                  <a:pt x="1591544" y="508092"/>
                </a:cubicBezTo>
                <a:cubicBezTo>
                  <a:pt x="1589192" y="513174"/>
                  <a:pt x="1595215" y="517033"/>
                  <a:pt x="1599451" y="514398"/>
                </a:cubicBezTo>
                <a:cubicBezTo>
                  <a:pt x="1600110" y="514022"/>
                  <a:pt x="1600769" y="513644"/>
                  <a:pt x="1601333" y="513268"/>
                </a:cubicBezTo>
                <a:cubicBezTo>
                  <a:pt x="1603592" y="511857"/>
                  <a:pt x="1604721" y="508938"/>
                  <a:pt x="1603875" y="506397"/>
                </a:cubicBezTo>
                <a:cubicBezTo>
                  <a:pt x="1598134" y="487668"/>
                  <a:pt x="1588816" y="467810"/>
                  <a:pt x="1575922" y="451527"/>
                </a:cubicBezTo>
                <a:cubicBezTo>
                  <a:pt x="1581568" y="452280"/>
                  <a:pt x="1587216" y="452656"/>
                  <a:pt x="1592392" y="452468"/>
                </a:cubicBezTo>
                <a:cubicBezTo>
                  <a:pt x="1626086" y="451151"/>
                  <a:pt x="1652251" y="457268"/>
                  <a:pt x="1678603" y="483998"/>
                </a:cubicBezTo>
                <a:cubicBezTo>
                  <a:pt x="1684250" y="489738"/>
                  <a:pt x="1692910" y="483338"/>
                  <a:pt x="1692721" y="476562"/>
                </a:cubicBezTo>
                <a:cubicBezTo>
                  <a:pt x="1691780" y="430822"/>
                  <a:pt x="1744297" y="507715"/>
                  <a:pt x="1758980" y="524656"/>
                </a:cubicBezTo>
                <a:cubicBezTo>
                  <a:pt x="1761050" y="532092"/>
                  <a:pt x="1763122" y="539244"/>
                  <a:pt x="1764816" y="545551"/>
                </a:cubicBezTo>
                <a:cubicBezTo>
                  <a:pt x="1772157" y="573503"/>
                  <a:pt x="1789380" y="596186"/>
                  <a:pt x="1800109" y="622538"/>
                </a:cubicBezTo>
                <a:cubicBezTo>
                  <a:pt x="1802274" y="627997"/>
                  <a:pt x="1811026" y="625362"/>
                  <a:pt x="1810933" y="619903"/>
                </a:cubicBezTo>
                <a:cubicBezTo>
                  <a:pt x="1810744" y="589409"/>
                  <a:pt x="1786180" y="562869"/>
                  <a:pt x="1779969" y="533033"/>
                </a:cubicBezTo>
                <a:cubicBezTo>
                  <a:pt x="1778368" y="525503"/>
                  <a:pt x="1767732" y="488327"/>
                  <a:pt x="1768862" y="483622"/>
                </a:cubicBezTo>
                <a:cubicBezTo>
                  <a:pt x="1771874" y="470539"/>
                  <a:pt x="1789380" y="468375"/>
                  <a:pt x="1800485" y="467716"/>
                </a:cubicBezTo>
                <a:cubicBezTo>
                  <a:pt x="1805614" y="467386"/>
                  <a:pt x="1811263" y="469051"/>
                  <a:pt x="1817031" y="472005"/>
                </a:cubicBezTo>
                <a:close/>
                <a:moveTo>
                  <a:pt x="3524237" y="991661"/>
                </a:moveTo>
                <a:cubicBezTo>
                  <a:pt x="3532886" y="992201"/>
                  <a:pt x="3537907" y="1001034"/>
                  <a:pt x="3535542" y="1023658"/>
                </a:cubicBezTo>
                <a:cubicBezTo>
                  <a:pt x="3533001" y="1047846"/>
                  <a:pt x="3524436" y="1075046"/>
                  <a:pt x="3517472" y="1098294"/>
                </a:cubicBezTo>
                <a:cubicBezTo>
                  <a:pt x="3498648" y="1161258"/>
                  <a:pt x="3458836" y="1202670"/>
                  <a:pt x="3415071" y="1245964"/>
                </a:cubicBezTo>
                <a:cubicBezTo>
                  <a:pt x="3419307" y="1232411"/>
                  <a:pt x="3422225" y="1218858"/>
                  <a:pt x="3421566" y="1206811"/>
                </a:cubicBezTo>
                <a:cubicBezTo>
                  <a:pt x="3421189" y="1199564"/>
                  <a:pt x="3411684" y="1197306"/>
                  <a:pt x="3408013" y="1203517"/>
                </a:cubicBezTo>
                <a:cubicBezTo>
                  <a:pt x="3402177" y="1213399"/>
                  <a:pt x="3398883" y="1224316"/>
                  <a:pt x="3395119" y="1235047"/>
                </a:cubicBezTo>
                <a:cubicBezTo>
                  <a:pt x="3389283" y="1251894"/>
                  <a:pt x="3381848" y="1268270"/>
                  <a:pt x="3375824" y="1285023"/>
                </a:cubicBezTo>
                <a:cubicBezTo>
                  <a:pt x="3358225" y="1302905"/>
                  <a:pt x="3340531" y="1320788"/>
                  <a:pt x="3322460" y="1338293"/>
                </a:cubicBezTo>
                <a:cubicBezTo>
                  <a:pt x="3330554" y="1316175"/>
                  <a:pt x="3335354" y="1293493"/>
                  <a:pt x="3333849" y="1273729"/>
                </a:cubicBezTo>
                <a:cubicBezTo>
                  <a:pt x="3333472" y="1268552"/>
                  <a:pt x="3325378" y="1265728"/>
                  <a:pt x="3322365" y="1270528"/>
                </a:cubicBezTo>
                <a:cubicBezTo>
                  <a:pt x="3309661" y="1290952"/>
                  <a:pt x="3304578" y="1315046"/>
                  <a:pt x="3295731" y="1337258"/>
                </a:cubicBezTo>
                <a:cubicBezTo>
                  <a:pt x="3289613" y="1352599"/>
                  <a:pt x="3282178" y="1367470"/>
                  <a:pt x="3275026" y="1382340"/>
                </a:cubicBezTo>
                <a:cubicBezTo>
                  <a:pt x="3264861" y="1391375"/>
                  <a:pt x="3254601" y="1400317"/>
                  <a:pt x="3244060" y="1408881"/>
                </a:cubicBezTo>
                <a:cubicBezTo>
                  <a:pt x="3253754" y="1387423"/>
                  <a:pt x="3261942" y="1362104"/>
                  <a:pt x="3261660" y="1340740"/>
                </a:cubicBezTo>
                <a:cubicBezTo>
                  <a:pt x="3261566" y="1332363"/>
                  <a:pt x="3251025" y="1331610"/>
                  <a:pt x="3247919" y="1338575"/>
                </a:cubicBezTo>
                <a:cubicBezTo>
                  <a:pt x="3236813" y="1363610"/>
                  <a:pt x="3227778" y="1389681"/>
                  <a:pt x="3216484" y="1414433"/>
                </a:cubicBezTo>
                <a:cubicBezTo>
                  <a:pt x="3218460" y="1407470"/>
                  <a:pt x="3219966" y="1400505"/>
                  <a:pt x="3220813" y="1393728"/>
                </a:cubicBezTo>
                <a:cubicBezTo>
                  <a:pt x="3221378" y="1388834"/>
                  <a:pt x="3215260" y="1385445"/>
                  <a:pt x="3211872" y="1389493"/>
                </a:cubicBezTo>
                <a:cubicBezTo>
                  <a:pt x="3197754" y="1406622"/>
                  <a:pt x="3185331" y="1430435"/>
                  <a:pt x="3183825" y="1453116"/>
                </a:cubicBezTo>
                <a:cubicBezTo>
                  <a:pt x="3177613" y="1457351"/>
                  <a:pt x="3171496" y="1461681"/>
                  <a:pt x="3165190" y="1465729"/>
                </a:cubicBezTo>
                <a:cubicBezTo>
                  <a:pt x="3167730" y="1461116"/>
                  <a:pt x="3170272" y="1456599"/>
                  <a:pt x="3172437" y="1451516"/>
                </a:cubicBezTo>
                <a:cubicBezTo>
                  <a:pt x="3179777" y="1434105"/>
                  <a:pt x="3186460" y="1416411"/>
                  <a:pt x="3192955" y="1398717"/>
                </a:cubicBezTo>
                <a:cubicBezTo>
                  <a:pt x="3199072" y="1382152"/>
                  <a:pt x="3208484" y="1367658"/>
                  <a:pt x="3207825" y="1349681"/>
                </a:cubicBezTo>
                <a:cubicBezTo>
                  <a:pt x="3207542" y="1342623"/>
                  <a:pt x="3197284" y="1342905"/>
                  <a:pt x="3195025" y="1348457"/>
                </a:cubicBezTo>
                <a:cubicBezTo>
                  <a:pt x="3184390" y="1374151"/>
                  <a:pt x="3171214" y="1398622"/>
                  <a:pt x="3160578" y="1424598"/>
                </a:cubicBezTo>
                <a:cubicBezTo>
                  <a:pt x="3151166" y="1447752"/>
                  <a:pt x="3139213" y="1468834"/>
                  <a:pt x="3126978" y="1490010"/>
                </a:cubicBezTo>
                <a:cubicBezTo>
                  <a:pt x="3125284" y="1491046"/>
                  <a:pt x="3123590" y="1492175"/>
                  <a:pt x="3121896" y="1493211"/>
                </a:cubicBezTo>
                <a:cubicBezTo>
                  <a:pt x="3125095" y="1483893"/>
                  <a:pt x="3127354" y="1474482"/>
                  <a:pt x="3127167" y="1466481"/>
                </a:cubicBezTo>
                <a:cubicBezTo>
                  <a:pt x="3126978" y="1460929"/>
                  <a:pt x="3120108" y="1458199"/>
                  <a:pt x="3116720" y="1463093"/>
                </a:cubicBezTo>
                <a:cubicBezTo>
                  <a:pt x="3110789" y="1471469"/>
                  <a:pt x="3108530" y="1480599"/>
                  <a:pt x="3105237" y="1490199"/>
                </a:cubicBezTo>
                <a:cubicBezTo>
                  <a:pt x="3103073" y="1496223"/>
                  <a:pt x="3100625" y="1502057"/>
                  <a:pt x="3098366" y="1507987"/>
                </a:cubicBezTo>
                <a:cubicBezTo>
                  <a:pt x="3083402" y="1517493"/>
                  <a:pt x="3068625" y="1527187"/>
                  <a:pt x="3054132" y="1537540"/>
                </a:cubicBezTo>
                <a:cubicBezTo>
                  <a:pt x="3078790" y="1508927"/>
                  <a:pt x="3119166" y="1473634"/>
                  <a:pt x="3122649" y="1437304"/>
                </a:cubicBezTo>
                <a:cubicBezTo>
                  <a:pt x="3123402" y="1429869"/>
                  <a:pt x="3112766" y="1428082"/>
                  <a:pt x="3109378" y="1433729"/>
                </a:cubicBezTo>
                <a:cubicBezTo>
                  <a:pt x="3102037" y="1445775"/>
                  <a:pt x="3048108" y="1519940"/>
                  <a:pt x="3005378" y="1571328"/>
                </a:cubicBezTo>
                <a:cubicBezTo>
                  <a:pt x="3021002" y="1545917"/>
                  <a:pt x="3040295" y="1519375"/>
                  <a:pt x="3046508" y="1490481"/>
                </a:cubicBezTo>
                <a:cubicBezTo>
                  <a:pt x="3047825" y="1484364"/>
                  <a:pt x="3040295" y="1480787"/>
                  <a:pt x="3036061" y="1485022"/>
                </a:cubicBezTo>
                <a:cubicBezTo>
                  <a:pt x="3017520" y="1503376"/>
                  <a:pt x="3007449" y="1528504"/>
                  <a:pt x="2994366" y="1550905"/>
                </a:cubicBezTo>
                <a:cubicBezTo>
                  <a:pt x="2980720" y="1574339"/>
                  <a:pt x="2966884" y="1597587"/>
                  <a:pt x="2953049" y="1620834"/>
                </a:cubicBezTo>
                <a:cubicBezTo>
                  <a:pt x="2949473" y="1620081"/>
                  <a:pt x="2947402" y="1624599"/>
                  <a:pt x="2949002" y="1627610"/>
                </a:cubicBezTo>
                <a:cubicBezTo>
                  <a:pt x="2944579" y="1632128"/>
                  <a:pt x="2939496" y="1636269"/>
                  <a:pt x="2935167" y="1640881"/>
                </a:cubicBezTo>
                <a:cubicBezTo>
                  <a:pt x="2962460" y="1598433"/>
                  <a:pt x="2987307" y="1555046"/>
                  <a:pt x="3004813" y="1508646"/>
                </a:cubicBezTo>
                <a:cubicBezTo>
                  <a:pt x="3007356" y="1501869"/>
                  <a:pt x="2996908" y="1496599"/>
                  <a:pt x="2992484" y="1501963"/>
                </a:cubicBezTo>
                <a:cubicBezTo>
                  <a:pt x="2947402" y="1558245"/>
                  <a:pt x="2909566" y="1621774"/>
                  <a:pt x="2872484" y="1683987"/>
                </a:cubicBezTo>
                <a:cubicBezTo>
                  <a:pt x="2893002" y="1642575"/>
                  <a:pt x="2915874" y="1601634"/>
                  <a:pt x="2930273" y="1558058"/>
                </a:cubicBezTo>
                <a:cubicBezTo>
                  <a:pt x="2932061" y="1552787"/>
                  <a:pt x="2924720" y="1550339"/>
                  <a:pt x="2921802" y="1554387"/>
                </a:cubicBezTo>
                <a:cubicBezTo>
                  <a:pt x="2885660" y="1603610"/>
                  <a:pt x="2861943" y="1665069"/>
                  <a:pt x="2837285" y="1720786"/>
                </a:cubicBezTo>
                <a:cubicBezTo>
                  <a:pt x="2820627" y="1758339"/>
                  <a:pt x="2803590" y="1796927"/>
                  <a:pt x="2790132" y="1836175"/>
                </a:cubicBezTo>
                <a:cubicBezTo>
                  <a:pt x="2783261" y="1852928"/>
                  <a:pt x="2777332" y="1869775"/>
                  <a:pt x="2772908" y="1886903"/>
                </a:cubicBezTo>
                <a:cubicBezTo>
                  <a:pt x="2769708" y="1893586"/>
                  <a:pt x="2766602" y="1899704"/>
                  <a:pt x="2763403" y="1906669"/>
                </a:cubicBezTo>
                <a:cubicBezTo>
                  <a:pt x="2776578" y="1862809"/>
                  <a:pt x="2790884" y="1819422"/>
                  <a:pt x="2806038" y="1777351"/>
                </a:cubicBezTo>
                <a:cubicBezTo>
                  <a:pt x="2833520" y="1700833"/>
                  <a:pt x="2872484" y="1630245"/>
                  <a:pt x="2899496" y="1554199"/>
                </a:cubicBezTo>
                <a:cubicBezTo>
                  <a:pt x="2901661" y="1548175"/>
                  <a:pt x="2893943" y="1541210"/>
                  <a:pt x="2889237" y="1547327"/>
                </a:cubicBezTo>
                <a:cubicBezTo>
                  <a:pt x="2840673" y="1611233"/>
                  <a:pt x="2814507" y="1697634"/>
                  <a:pt x="2789943" y="1773209"/>
                </a:cubicBezTo>
                <a:cubicBezTo>
                  <a:pt x="2773285" y="1824316"/>
                  <a:pt x="2756531" y="1876927"/>
                  <a:pt x="2742321" y="1930010"/>
                </a:cubicBezTo>
                <a:cubicBezTo>
                  <a:pt x="2764155" y="1827516"/>
                  <a:pt x="2789661" y="1726151"/>
                  <a:pt x="2812626" y="1622904"/>
                </a:cubicBezTo>
                <a:cubicBezTo>
                  <a:pt x="2813943" y="1617163"/>
                  <a:pt x="2805943" y="1611986"/>
                  <a:pt x="2802556" y="1618010"/>
                </a:cubicBezTo>
                <a:cubicBezTo>
                  <a:pt x="2758132" y="1695657"/>
                  <a:pt x="2745990" y="1795704"/>
                  <a:pt x="2729896" y="1882575"/>
                </a:cubicBezTo>
                <a:cubicBezTo>
                  <a:pt x="2723308" y="1918433"/>
                  <a:pt x="2715591" y="1955044"/>
                  <a:pt x="2709378" y="1991938"/>
                </a:cubicBezTo>
                <a:cubicBezTo>
                  <a:pt x="2704674" y="1894622"/>
                  <a:pt x="2713520" y="1794763"/>
                  <a:pt x="2735544" y="1707892"/>
                </a:cubicBezTo>
                <a:cubicBezTo>
                  <a:pt x="2737520" y="1700174"/>
                  <a:pt x="2727920" y="1695845"/>
                  <a:pt x="2723214" y="1702057"/>
                </a:cubicBezTo>
                <a:cubicBezTo>
                  <a:pt x="2686131" y="1750621"/>
                  <a:pt x="2693190" y="1849821"/>
                  <a:pt x="2691121" y="1906669"/>
                </a:cubicBezTo>
                <a:cubicBezTo>
                  <a:pt x="2690272" y="1929633"/>
                  <a:pt x="2690744" y="1953162"/>
                  <a:pt x="2691214" y="1976598"/>
                </a:cubicBezTo>
                <a:cubicBezTo>
                  <a:pt x="2678697" y="1920504"/>
                  <a:pt x="2677003" y="1863468"/>
                  <a:pt x="2666273" y="1807186"/>
                </a:cubicBezTo>
                <a:cubicBezTo>
                  <a:pt x="2665332" y="1802386"/>
                  <a:pt x="2657990" y="1802574"/>
                  <a:pt x="2657709" y="1807658"/>
                </a:cubicBezTo>
                <a:cubicBezTo>
                  <a:pt x="2655732" y="1841822"/>
                  <a:pt x="2655826" y="1880598"/>
                  <a:pt x="2659120" y="1919939"/>
                </a:cubicBezTo>
                <a:cubicBezTo>
                  <a:pt x="2648861" y="1877398"/>
                  <a:pt x="2638603" y="1834857"/>
                  <a:pt x="2633238" y="1791846"/>
                </a:cubicBezTo>
                <a:cubicBezTo>
                  <a:pt x="2624674" y="1722669"/>
                  <a:pt x="2551544" y="1325022"/>
                  <a:pt x="2702414" y="1338011"/>
                </a:cubicBezTo>
                <a:cubicBezTo>
                  <a:pt x="2700909" y="1344128"/>
                  <a:pt x="2699308" y="1350246"/>
                  <a:pt x="2697143" y="1355987"/>
                </a:cubicBezTo>
                <a:cubicBezTo>
                  <a:pt x="2687449" y="1381776"/>
                  <a:pt x="2685661" y="1405964"/>
                  <a:pt x="2683496" y="1433634"/>
                </a:cubicBezTo>
                <a:cubicBezTo>
                  <a:pt x="2682649" y="1444551"/>
                  <a:pt x="2680673" y="1454716"/>
                  <a:pt x="2690461" y="1461775"/>
                </a:cubicBezTo>
                <a:cubicBezTo>
                  <a:pt x="2692815" y="1463470"/>
                  <a:pt x="2697143" y="1462622"/>
                  <a:pt x="2698461" y="1459892"/>
                </a:cubicBezTo>
                <a:cubicBezTo>
                  <a:pt x="2706084" y="1444364"/>
                  <a:pt x="2703638" y="1421870"/>
                  <a:pt x="2705143" y="1405117"/>
                </a:cubicBezTo>
                <a:cubicBezTo>
                  <a:pt x="2706649" y="1388552"/>
                  <a:pt x="2712108" y="1374905"/>
                  <a:pt x="2716625" y="1359093"/>
                </a:cubicBezTo>
                <a:cubicBezTo>
                  <a:pt x="2718226" y="1353541"/>
                  <a:pt x="2718601" y="1346199"/>
                  <a:pt x="2719920" y="1339516"/>
                </a:cubicBezTo>
                <a:cubicBezTo>
                  <a:pt x="2722839" y="1338105"/>
                  <a:pt x="2723872" y="1334528"/>
                  <a:pt x="2722273" y="1331610"/>
                </a:cubicBezTo>
                <a:cubicBezTo>
                  <a:pt x="2722743" y="1330670"/>
                  <a:pt x="2722931" y="1329446"/>
                  <a:pt x="2723496" y="1328599"/>
                </a:cubicBezTo>
                <a:cubicBezTo>
                  <a:pt x="2727920" y="1321917"/>
                  <a:pt x="2741002" y="1316834"/>
                  <a:pt x="2751826" y="1316270"/>
                </a:cubicBezTo>
                <a:cubicBezTo>
                  <a:pt x="2744579" y="1362387"/>
                  <a:pt x="2745332" y="1409445"/>
                  <a:pt x="2738179" y="1455563"/>
                </a:cubicBezTo>
                <a:cubicBezTo>
                  <a:pt x="2736955" y="1463470"/>
                  <a:pt x="2749002" y="1467234"/>
                  <a:pt x="2752861" y="1460457"/>
                </a:cubicBezTo>
                <a:cubicBezTo>
                  <a:pt x="2773473" y="1424128"/>
                  <a:pt x="2765096" y="1368693"/>
                  <a:pt x="2770272" y="1327941"/>
                </a:cubicBezTo>
                <a:cubicBezTo>
                  <a:pt x="2774321" y="1295282"/>
                  <a:pt x="2771308" y="1285304"/>
                  <a:pt x="2813661" y="1281069"/>
                </a:cubicBezTo>
                <a:cubicBezTo>
                  <a:pt x="2816202" y="1280787"/>
                  <a:pt x="2817896" y="1281916"/>
                  <a:pt x="2819778" y="1282764"/>
                </a:cubicBezTo>
                <a:cubicBezTo>
                  <a:pt x="2808296" y="1295188"/>
                  <a:pt x="2810555" y="1320975"/>
                  <a:pt x="2816484" y="1335188"/>
                </a:cubicBezTo>
                <a:cubicBezTo>
                  <a:pt x="2818649" y="1340269"/>
                  <a:pt x="2827873" y="1340928"/>
                  <a:pt x="2828437" y="1334340"/>
                </a:cubicBezTo>
                <a:cubicBezTo>
                  <a:pt x="2829566" y="1321822"/>
                  <a:pt x="2830508" y="1309681"/>
                  <a:pt x="2834274" y="1297635"/>
                </a:cubicBezTo>
                <a:cubicBezTo>
                  <a:pt x="2836813" y="1289728"/>
                  <a:pt x="2837754" y="1289258"/>
                  <a:pt x="2835309" y="1280976"/>
                </a:cubicBezTo>
                <a:cubicBezTo>
                  <a:pt x="2835119" y="1280410"/>
                  <a:pt x="2834460" y="1280223"/>
                  <a:pt x="2834084" y="1279752"/>
                </a:cubicBezTo>
                <a:cubicBezTo>
                  <a:pt x="2844155" y="1273540"/>
                  <a:pt x="2864861" y="1260457"/>
                  <a:pt x="2873426" y="1264598"/>
                </a:cubicBezTo>
                <a:cubicBezTo>
                  <a:pt x="2873520" y="1275987"/>
                  <a:pt x="2874085" y="1287469"/>
                  <a:pt x="2873426" y="1298199"/>
                </a:cubicBezTo>
                <a:cubicBezTo>
                  <a:pt x="2871825" y="1323140"/>
                  <a:pt x="2867590" y="1346764"/>
                  <a:pt x="2863072" y="1371328"/>
                </a:cubicBezTo>
                <a:cubicBezTo>
                  <a:pt x="2854979" y="1414999"/>
                  <a:pt x="2834461" y="1460270"/>
                  <a:pt x="2838884" y="1504975"/>
                </a:cubicBezTo>
                <a:cubicBezTo>
                  <a:pt x="2839637" y="1512411"/>
                  <a:pt x="2849614" y="1512222"/>
                  <a:pt x="2851402" y="1505446"/>
                </a:cubicBezTo>
                <a:cubicBezTo>
                  <a:pt x="2865048" y="1453775"/>
                  <a:pt x="2875966" y="1399375"/>
                  <a:pt x="2884813" y="1346575"/>
                </a:cubicBezTo>
                <a:cubicBezTo>
                  <a:pt x="2888672" y="1323704"/>
                  <a:pt x="2890744" y="1300176"/>
                  <a:pt x="2892626" y="1277023"/>
                </a:cubicBezTo>
                <a:cubicBezTo>
                  <a:pt x="2893661" y="1264505"/>
                  <a:pt x="2888578" y="1257917"/>
                  <a:pt x="2893002" y="1244364"/>
                </a:cubicBezTo>
                <a:cubicBezTo>
                  <a:pt x="2888955" y="1225729"/>
                  <a:pt x="2896108" y="1220175"/>
                  <a:pt x="2913991" y="1227328"/>
                </a:cubicBezTo>
                <a:cubicBezTo>
                  <a:pt x="2911073" y="1265258"/>
                  <a:pt x="2908437" y="1302905"/>
                  <a:pt x="2899685" y="1340458"/>
                </a:cubicBezTo>
                <a:cubicBezTo>
                  <a:pt x="2898179" y="1346669"/>
                  <a:pt x="2905896" y="1349964"/>
                  <a:pt x="2910131" y="1345916"/>
                </a:cubicBezTo>
                <a:cubicBezTo>
                  <a:pt x="2937614" y="1319846"/>
                  <a:pt x="2930366" y="1267140"/>
                  <a:pt x="2934602" y="1232599"/>
                </a:cubicBezTo>
                <a:cubicBezTo>
                  <a:pt x="2935637" y="1224035"/>
                  <a:pt x="2935166" y="1212928"/>
                  <a:pt x="2937331" y="1204929"/>
                </a:cubicBezTo>
                <a:cubicBezTo>
                  <a:pt x="2942131" y="1194105"/>
                  <a:pt x="2947026" y="1183376"/>
                  <a:pt x="2951825" y="1172552"/>
                </a:cubicBezTo>
                <a:cubicBezTo>
                  <a:pt x="2955307" y="1171706"/>
                  <a:pt x="2958695" y="1170481"/>
                  <a:pt x="2961990" y="1168787"/>
                </a:cubicBezTo>
                <a:cubicBezTo>
                  <a:pt x="2965567" y="1165493"/>
                  <a:pt x="2970555" y="1160128"/>
                  <a:pt x="2974979" y="1158340"/>
                </a:cubicBezTo>
                <a:cubicBezTo>
                  <a:pt x="2978743" y="1154952"/>
                  <a:pt x="2982602" y="1151753"/>
                  <a:pt x="2986650" y="1148646"/>
                </a:cubicBezTo>
                <a:cubicBezTo>
                  <a:pt x="3015449" y="1149117"/>
                  <a:pt x="3025143" y="1160788"/>
                  <a:pt x="3015637" y="1183658"/>
                </a:cubicBezTo>
                <a:cubicBezTo>
                  <a:pt x="3014884" y="1185163"/>
                  <a:pt x="3015261" y="1186670"/>
                  <a:pt x="3016015" y="1187894"/>
                </a:cubicBezTo>
                <a:cubicBezTo>
                  <a:pt x="3015261" y="1189964"/>
                  <a:pt x="3014507" y="1192128"/>
                  <a:pt x="3013660" y="1194105"/>
                </a:cubicBezTo>
                <a:cubicBezTo>
                  <a:pt x="3005096" y="1212458"/>
                  <a:pt x="2992108" y="1224787"/>
                  <a:pt x="2981660" y="1241447"/>
                </a:cubicBezTo>
                <a:cubicBezTo>
                  <a:pt x="2977990" y="1247281"/>
                  <a:pt x="2984108" y="1253964"/>
                  <a:pt x="2990319" y="1251329"/>
                </a:cubicBezTo>
                <a:cubicBezTo>
                  <a:pt x="3035401" y="1231845"/>
                  <a:pt x="3029096" y="1173211"/>
                  <a:pt x="3058461" y="1141588"/>
                </a:cubicBezTo>
                <a:cubicBezTo>
                  <a:pt x="3073238" y="1125681"/>
                  <a:pt x="3070789" y="1133399"/>
                  <a:pt x="3078413" y="1145446"/>
                </a:cubicBezTo>
                <a:cubicBezTo>
                  <a:pt x="3083966" y="1154293"/>
                  <a:pt x="3089236" y="1163141"/>
                  <a:pt x="3093190" y="1172929"/>
                </a:cubicBezTo>
                <a:cubicBezTo>
                  <a:pt x="3095166" y="1177823"/>
                  <a:pt x="3096860" y="1183376"/>
                  <a:pt x="3098273" y="1189305"/>
                </a:cubicBezTo>
                <a:cubicBezTo>
                  <a:pt x="3093095" y="1240976"/>
                  <a:pt x="3095072" y="1296599"/>
                  <a:pt x="3058272" y="1347987"/>
                </a:cubicBezTo>
                <a:cubicBezTo>
                  <a:pt x="3052061" y="1356646"/>
                  <a:pt x="3064390" y="1366246"/>
                  <a:pt x="3072202" y="1359845"/>
                </a:cubicBezTo>
                <a:cubicBezTo>
                  <a:pt x="3109660" y="1328505"/>
                  <a:pt x="3116907" y="1292457"/>
                  <a:pt x="3117285" y="1244835"/>
                </a:cubicBezTo>
                <a:cubicBezTo>
                  <a:pt x="3117378" y="1236552"/>
                  <a:pt x="3117189" y="1225258"/>
                  <a:pt x="3117472" y="1212646"/>
                </a:cubicBezTo>
                <a:cubicBezTo>
                  <a:pt x="3117472" y="1212176"/>
                  <a:pt x="3117566" y="1211799"/>
                  <a:pt x="3117472" y="1211328"/>
                </a:cubicBezTo>
                <a:cubicBezTo>
                  <a:pt x="3118508" y="1163423"/>
                  <a:pt x="3125754" y="1096599"/>
                  <a:pt x="3174413" y="1090669"/>
                </a:cubicBezTo>
                <a:cubicBezTo>
                  <a:pt x="3226366" y="1084364"/>
                  <a:pt x="3214789" y="1143846"/>
                  <a:pt x="3229190" y="1174811"/>
                </a:cubicBezTo>
                <a:cubicBezTo>
                  <a:pt x="3234272" y="1185822"/>
                  <a:pt x="3254508" y="1181964"/>
                  <a:pt x="3253284" y="1169164"/>
                </a:cubicBezTo>
                <a:cubicBezTo>
                  <a:pt x="3251119" y="1144787"/>
                  <a:pt x="3249707" y="1101211"/>
                  <a:pt x="3272107" y="1084364"/>
                </a:cubicBezTo>
                <a:cubicBezTo>
                  <a:pt x="3268342" y="1087187"/>
                  <a:pt x="3304578" y="1078529"/>
                  <a:pt x="3306837" y="1077117"/>
                </a:cubicBezTo>
                <a:cubicBezTo>
                  <a:pt x="3310318" y="1074858"/>
                  <a:pt x="3313802" y="1070152"/>
                  <a:pt x="3313048" y="1065729"/>
                </a:cubicBezTo>
                <a:cubicBezTo>
                  <a:pt x="3308625" y="1036553"/>
                  <a:pt x="3307307" y="1052082"/>
                  <a:pt x="3353707" y="1027422"/>
                </a:cubicBezTo>
                <a:cubicBezTo>
                  <a:pt x="3398036" y="1003893"/>
                  <a:pt x="3411965" y="997118"/>
                  <a:pt x="3449236" y="1034671"/>
                </a:cubicBezTo>
                <a:cubicBezTo>
                  <a:pt x="3454506" y="1039941"/>
                  <a:pt x="3463824" y="1037682"/>
                  <a:pt x="3468154" y="1032599"/>
                </a:cubicBezTo>
                <a:cubicBezTo>
                  <a:pt x="3481895" y="1016834"/>
                  <a:pt x="3500318" y="999516"/>
                  <a:pt x="3514518" y="993682"/>
                </a:cubicBezTo>
                <a:cubicBezTo>
                  <a:pt x="3518069" y="992223"/>
                  <a:pt x="3521355" y="991481"/>
                  <a:pt x="3524237" y="991661"/>
                </a:cubicBezTo>
                <a:close/>
                <a:moveTo>
                  <a:pt x="3208767" y="626681"/>
                </a:moveTo>
                <a:cubicBezTo>
                  <a:pt x="3176672" y="657269"/>
                  <a:pt x="3151260" y="688893"/>
                  <a:pt x="3108719" y="710822"/>
                </a:cubicBezTo>
                <a:cubicBezTo>
                  <a:pt x="3059496" y="736233"/>
                  <a:pt x="3007449" y="752977"/>
                  <a:pt x="2954837" y="768977"/>
                </a:cubicBezTo>
                <a:cubicBezTo>
                  <a:pt x="2954178" y="769165"/>
                  <a:pt x="2953520" y="769353"/>
                  <a:pt x="2952955" y="769542"/>
                </a:cubicBezTo>
                <a:cubicBezTo>
                  <a:pt x="2965378" y="760506"/>
                  <a:pt x="2975261" y="750728"/>
                  <a:pt x="2973567" y="733787"/>
                </a:cubicBezTo>
                <a:cubicBezTo>
                  <a:pt x="2973096" y="728704"/>
                  <a:pt x="2966225" y="728140"/>
                  <a:pt x="2963495" y="731622"/>
                </a:cubicBezTo>
                <a:cubicBezTo>
                  <a:pt x="2952202" y="746586"/>
                  <a:pt x="2936860" y="758906"/>
                  <a:pt x="2921426" y="769259"/>
                </a:cubicBezTo>
                <a:cubicBezTo>
                  <a:pt x="2914273" y="774059"/>
                  <a:pt x="2907119" y="778953"/>
                  <a:pt x="2900155" y="784035"/>
                </a:cubicBezTo>
                <a:cubicBezTo>
                  <a:pt x="2877567" y="789965"/>
                  <a:pt x="2854979" y="795706"/>
                  <a:pt x="2832578" y="801824"/>
                </a:cubicBezTo>
                <a:cubicBezTo>
                  <a:pt x="2842649" y="791000"/>
                  <a:pt x="2851120" y="778671"/>
                  <a:pt x="2856389" y="767189"/>
                </a:cubicBezTo>
                <a:cubicBezTo>
                  <a:pt x="2857614" y="764459"/>
                  <a:pt x="2857708" y="760694"/>
                  <a:pt x="2855166" y="758530"/>
                </a:cubicBezTo>
                <a:cubicBezTo>
                  <a:pt x="2854414" y="757965"/>
                  <a:pt x="2853755" y="757306"/>
                  <a:pt x="2853001" y="756741"/>
                </a:cubicBezTo>
                <a:cubicBezTo>
                  <a:pt x="2849236" y="753636"/>
                  <a:pt x="2842084" y="755988"/>
                  <a:pt x="2842743" y="761541"/>
                </a:cubicBezTo>
                <a:cubicBezTo>
                  <a:pt x="2842932" y="762671"/>
                  <a:pt x="2819213" y="785447"/>
                  <a:pt x="2817802" y="786859"/>
                </a:cubicBezTo>
                <a:cubicBezTo>
                  <a:pt x="2808955" y="795988"/>
                  <a:pt x="2800108" y="805966"/>
                  <a:pt x="2790413" y="814435"/>
                </a:cubicBezTo>
                <a:cubicBezTo>
                  <a:pt x="2789849" y="814625"/>
                  <a:pt x="2789284" y="814812"/>
                  <a:pt x="2788720" y="815001"/>
                </a:cubicBezTo>
                <a:cubicBezTo>
                  <a:pt x="2787872" y="815094"/>
                  <a:pt x="2787119" y="815377"/>
                  <a:pt x="2786272" y="815847"/>
                </a:cubicBezTo>
                <a:cubicBezTo>
                  <a:pt x="2775261" y="819518"/>
                  <a:pt x="2764250" y="822906"/>
                  <a:pt x="2753426" y="827236"/>
                </a:cubicBezTo>
                <a:cubicBezTo>
                  <a:pt x="2755873" y="824223"/>
                  <a:pt x="2758509" y="821118"/>
                  <a:pt x="2760767" y="818200"/>
                </a:cubicBezTo>
                <a:cubicBezTo>
                  <a:pt x="2770931" y="805212"/>
                  <a:pt x="2803026" y="778577"/>
                  <a:pt x="2787590" y="761070"/>
                </a:cubicBezTo>
                <a:cubicBezTo>
                  <a:pt x="2784203" y="757212"/>
                  <a:pt x="2776579" y="756553"/>
                  <a:pt x="2774602" y="762483"/>
                </a:cubicBezTo>
                <a:cubicBezTo>
                  <a:pt x="2767826" y="782342"/>
                  <a:pt x="2738744" y="811706"/>
                  <a:pt x="2724248" y="825918"/>
                </a:cubicBezTo>
                <a:cubicBezTo>
                  <a:pt x="2717379" y="832600"/>
                  <a:pt x="2711544" y="839095"/>
                  <a:pt x="2705237" y="846341"/>
                </a:cubicBezTo>
                <a:cubicBezTo>
                  <a:pt x="2702697" y="849259"/>
                  <a:pt x="2699873" y="851612"/>
                  <a:pt x="2697143" y="854153"/>
                </a:cubicBezTo>
                <a:cubicBezTo>
                  <a:pt x="2670885" y="869024"/>
                  <a:pt x="2646414" y="884647"/>
                  <a:pt x="2620061" y="897165"/>
                </a:cubicBezTo>
                <a:cubicBezTo>
                  <a:pt x="2637662" y="879847"/>
                  <a:pt x="2654038" y="860835"/>
                  <a:pt x="2671731" y="844647"/>
                </a:cubicBezTo>
                <a:cubicBezTo>
                  <a:pt x="2698555" y="820177"/>
                  <a:pt x="2739307" y="773307"/>
                  <a:pt x="2744578" y="737175"/>
                </a:cubicBezTo>
                <a:cubicBezTo>
                  <a:pt x="2745614" y="729833"/>
                  <a:pt x="2736672" y="727387"/>
                  <a:pt x="2732908" y="733128"/>
                </a:cubicBezTo>
                <a:cubicBezTo>
                  <a:pt x="2689614" y="799377"/>
                  <a:pt x="2627027" y="852929"/>
                  <a:pt x="2575826" y="913636"/>
                </a:cubicBezTo>
                <a:cubicBezTo>
                  <a:pt x="2574133" y="914106"/>
                  <a:pt x="2572720" y="914765"/>
                  <a:pt x="2570932" y="915235"/>
                </a:cubicBezTo>
                <a:cubicBezTo>
                  <a:pt x="2561332" y="917494"/>
                  <a:pt x="2551638" y="919282"/>
                  <a:pt x="2541943" y="921165"/>
                </a:cubicBezTo>
                <a:cubicBezTo>
                  <a:pt x="2561614" y="905823"/>
                  <a:pt x="2580720" y="889823"/>
                  <a:pt x="2599543" y="870999"/>
                </a:cubicBezTo>
                <a:cubicBezTo>
                  <a:pt x="2620438" y="850013"/>
                  <a:pt x="2654038" y="825542"/>
                  <a:pt x="2657990" y="794482"/>
                </a:cubicBezTo>
                <a:cubicBezTo>
                  <a:pt x="2659026" y="786765"/>
                  <a:pt x="2648484" y="782718"/>
                  <a:pt x="2643967" y="789024"/>
                </a:cubicBezTo>
                <a:cubicBezTo>
                  <a:pt x="2605097" y="843612"/>
                  <a:pt x="2549096" y="883706"/>
                  <a:pt x="2502320" y="930858"/>
                </a:cubicBezTo>
                <a:cubicBezTo>
                  <a:pt x="2495355" y="932836"/>
                  <a:pt x="2488485" y="934436"/>
                  <a:pt x="2481521" y="936788"/>
                </a:cubicBezTo>
                <a:cubicBezTo>
                  <a:pt x="2527731" y="890765"/>
                  <a:pt x="2566226" y="832318"/>
                  <a:pt x="2603214" y="781871"/>
                </a:cubicBezTo>
                <a:cubicBezTo>
                  <a:pt x="2607732" y="775659"/>
                  <a:pt x="2599732" y="766060"/>
                  <a:pt x="2592956" y="770294"/>
                </a:cubicBezTo>
                <a:cubicBezTo>
                  <a:pt x="2553427" y="795048"/>
                  <a:pt x="2529332" y="840882"/>
                  <a:pt x="2501097" y="877118"/>
                </a:cubicBezTo>
                <a:cubicBezTo>
                  <a:pt x="2480202" y="903942"/>
                  <a:pt x="2458744" y="930577"/>
                  <a:pt x="2436626" y="956458"/>
                </a:cubicBezTo>
                <a:cubicBezTo>
                  <a:pt x="2434745" y="957494"/>
                  <a:pt x="2432767" y="958436"/>
                  <a:pt x="2430885" y="959565"/>
                </a:cubicBezTo>
                <a:cubicBezTo>
                  <a:pt x="2441426" y="940741"/>
                  <a:pt x="2452250" y="922106"/>
                  <a:pt x="2464110" y="904224"/>
                </a:cubicBezTo>
                <a:cubicBezTo>
                  <a:pt x="2487167" y="869306"/>
                  <a:pt x="2535826" y="834859"/>
                  <a:pt x="2544202" y="793165"/>
                </a:cubicBezTo>
                <a:cubicBezTo>
                  <a:pt x="2545426" y="787142"/>
                  <a:pt x="2536862" y="782906"/>
                  <a:pt x="2533097" y="787989"/>
                </a:cubicBezTo>
                <a:cubicBezTo>
                  <a:pt x="2505708" y="824977"/>
                  <a:pt x="2468626" y="855283"/>
                  <a:pt x="2444532" y="895094"/>
                </a:cubicBezTo>
                <a:cubicBezTo>
                  <a:pt x="2436720" y="907988"/>
                  <a:pt x="2429473" y="921165"/>
                  <a:pt x="2422509" y="934529"/>
                </a:cubicBezTo>
                <a:cubicBezTo>
                  <a:pt x="2430321" y="915989"/>
                  <a:pt x="2438509" y="897635"/>
                  <a:pt x="2447921" y="880411"/>
                </a:cubicBezTo>
                <a:cubicBezTo>
                  <a:pt x="2464204" y="850483"/>
                  <a:pt x="2494226" y="824317"/>
                  <a:pt x="2501756" y="790812"/>
                </a:cubicBezTo>
                <a:cubicBezTo>
                  <a:pt x="2503450" y="783377"/>
                  <a:pt x="2493945" y="778201"/>
                  <a:pt x="2489426" y="784977"/>
                </a:cubicBezTo>
                <a:cubicBezTo>
                  <a:pt x="2447638" y="847000"/>
                  <a:pt x="2416392" y="903376"/>
                  <a:pt x="2388155" y="972459"/>
                </a:cubicBezTo>
                <a:cubicBezTo>
                  <a:pt x="2374791" y="1005306"/>
                  <a:pt x="2359826" y="1041259"/>
                  <a:pt x="2347309" y="1077400"/>
                </a:cubicBezTo>
                <a:cubicBezTo>
                  <a:pt x="2349850" y="1057824"/>
                  <a:pt x="2352861" y="1038341"/>
                  <a:pt x="2358227" y="1019235"/>
                </a:cubicBezTo>
                <a:cubicBezTo>
                  <a:pt x="2376486" y="954294"/>
                  <a:pt x="2416203" y="900741"/>
                  <a:pt x="2436061" y="838153"/>
                </a:cubicBezTo>
                <a:cubicBezTo>
                  <a:pt x="2438603" y="830059"/>
                  <a:pt x="2427874" y="826576"/>
                  <a:pt x="2423356" y="832506"/>
                </a:cubicBezTo>
                <a:cubicBezTo>
                  <a:pt x="2367451" y="905917"/>
                  <a:pt x="2332626" y="995424"/>
                  <a:pt x="2322273" y="1087470"/>
                </a:cubicBezTo>
                <a:cubicBezTo>
                  <a:pt x="2322838" y="1069306"/>
                  <a:pt x="2323496" y="1051424"/>
                  <a:pt x="2323403" y="1034859"/>
                </a:cubicBezTo>
                <a:cubicBezTo>
                  <a:pt x="2323215" y="1006812"/>
                  <a:pt x="2328861" y="978106"/>
                  <a:pt x="2334792" y="950624"/>
                </a:cubicBezTo>
                <a:cubicBezTo>
                  <a:pt x="2338367" y="933965"/>
                  <a:pt x="2346273" y="917682"/>
                  <a:pt x="2344297" y="900553"/>
                </a:cubicBezTo>
                <a:cubicBezTo>
                  <a:pt x="2343544" y="893776"/>
                  <a:pt x="2334697" y="892647"/>
                  <a:pt x="2332439" y="899235"/>
                </a:cubicBezTo>
                <a:cubicBezTo>
                  <a:pt x="2315779" y="947518"/>
                  <a:pt x="2306180" y="996176"/>
                  <a:pt x="2307873" y="1047094"/>
                </a:cubicBezTo>
                <a:cubicBezTo>
                  <a:pt x="2308533" y="1065353"/>
                  <a:pt x="2308909" y="1083612"/>
                  <a:pt x="2309380" y="1101871"/>
                </a:cubicBezTo>
                <a:cubicBezTo>
                  <a:pt x="2307120" y="1079000"/>
                  <a:pt x="2304956" y="1056223"/>
                  <a:pt x="2301379" y="1034577"/>
                </a:cubicBezTo>
                <a:cubicBezTo>
                  <a:pt x="2288015" y="955142"/>
                  <a:pt x="2307779" y="900741"/>
                  <a:pt x="2327262" y="824317"/>
                </a:cubicBezTo>
                <a:cubicBezTo>
                  <a:pt x="2339215" y="777824"/>
                  <a:pt x="2332250" y="795706"/>
                  <a:pt x="2371779" y="747057"/>
                </a:cubicBezTo>
                <a:cubicBezTo>
                  <a:pt x="2374884" y="743292"/>
                  <a:pt x="2385426" y="743575"/>
                  <a:pt x="2389191" y="736046"/>
                </a:cubicBezTo>
                <a:cubicBezTo>
                  <a:pt x="2408203" y="697646"/>
                  <a:pt x="2385238" y="709317"/>
                  <a:pt x="2429192" y="664423"/>
                </a:cubicBezTo>
                <a:cubicBezTo>
                  <a:pt x="2474838" y="617834"/>
                  <a:pt x="2480673" y="633081"/>
                  <a:pt x="2528203" y="658211"/>
                </a:cubicBezTo>
                <a:cubicBezTo>
                  <a:pt x="2533285" y="660846"/>
                  <a:pt x="2537897" y="660282"/>
                  <a:pt x="2542320" y="656894"/>
                </a:cubicBezTo>
                <a:cubicBezTo>
                  <a:pt x="2575166" y="632327"/>
                  <a:pt x="2597190" y="592328"/>
                  <a:pt x="2638791" y="583669"/>
                </a:cubicBezTo>
                <a:cubicBezTo>
                  <a:pt x="2646791" y="581975"/>
                  <a:pt x="2690743" y="576891"/>
                  <a:pt x="2684249" y="598445"/>
                </a:cubicBezTo>
                <a:cubicBezTo>
                  <a:pt x="2643780" y="625552"/>
                  <a:pt x="2611027" y="647669"/>
                  <a:pt x="2582415" y="697834"/>
                </a:cubicBezTo>
                <a:cubicBezTo>
                  <a:pt x="2579120" y="703669"/>
                  <a:pt x="2586932" y="708940"/>
                  <a:pt x="2591827" y="705645"/>
                </a:cubicBezTo>
                <a:cubicBezTo>
                  <a:pt x="2614131" y="690682"/>
                  <a:pt x="2623167" y="669787"/>
                  <a:pt x="2642368" y="650587"/>
                </a:cubicBezTo>
                <a:cubicBezTo>
                  <a:pt x="2659873" y="633081"/>
                  <a:pt x="2681991" y="625174"/>
                  <a:pt x="2702696" y="612752"/>
                </a:cubicBezTo>
                <a:cubicBezTo>
                  <a:pt x="2743544" y="588186"/>
                  <a:pt x="2773755" y="561270"/>
                  <a:pt x="2819591" y="555247"/>
                </a:cubicBezTo>
                <a:cubicBezTo>
                  <a:pt x="2816860" y="561363"/>
                  <a:pt x="2815167" y="567858"/>
                  <a:pt x="2813284" y="576800"/>
                </a:cubicBezTo>
                <a:cubicBezTo>
                  <a:pt x="2811214" y="586681"/>
                  <a:pt x="2808390" y="594493"/>
                  <a:pt x="2805189" y="601739"/>
                </a:cubicBezTo>
                <a:cubicBezTo>
                  <a:pt x="2768015" y="630258"/>
                  <a:pt x="2735262" y="664704"/>
                  <a:pt x="2706461" y="701504"/>
                </a:cubicBezTo>
                <a:cubicBezTo>
                  <a:pt x="2702133" y="706964"/>
                  <a:pt x="2709285" y="714211"/>
                  <a:pt x="2715120" y="711386"/>
                </a:cubicBezTo>
                <a:cubicBezTo>
                  <a:pt x="2745990" y="696234"/>
                  <a:pt x="2761049" y="673740"/>
                  <a:pt x="2785238" y="650681"/>
                </a:cubicBezTo>
                <a:cubicBezTo>
                  <a:pt x="2794931" y="643811"/>
                  <a:pt x="2803590" y="636658"/>
                  <a:pt x="2811119" y="628469"/>
                </a:cubicBezTo>
                <a:cubicBezTo>
                  <a:pt x="2845284" y="600987"/>
                  <a:pt x="2884531" y="577928"/>
                  <a:pt x="2926320" y="568799"/>
                </a:cubicBezTo>
                <a:cubicBezTo>
                  <a:pt x="2988813" y="555151"/>
                  <a:pt x="2958601" y="591481"/>
                  <a:pt x="2928014" y="624706"/>
                </a:cubicBezTo>
                <a:cubicBezTo>
                  <a:pt x="2909660" y="638446"/>
                  <a:pt x="2893472" y="654258"/>
                  <a:pt x="2873049" y="667998"/>
                </a:cubicBezTo>
                <a:cubicBezTo>
                  <a:pt x="2865331" y="673175"/>
                  <a:pt x="2869661" y="684657"/>
                  <a:pt x="2879073" y="683151"/>
                </a:cubicBezTo>
                <a:cubicBezTo>
                  <a:pt x="2895072" y="680516"/>
                  <a:pt x="2896295" y="677223"/>
                  <a:pt x="2910226" y="667528"/>
                </a:cubicBezTo>
                <a:cubicBezTo>
                  <a:pt x="2943637" y="644281"/>
                  <a:pt x="2972719" y="625835"/>
                  <a:pt x="3012720" y="612658"/>
                </a:cubicBezTo>
                <a:cubicBezTo>
                  <a:pt x="3083590" y="589223"/>
                  <a:pt x="3141849" y="606069"/>
                  <a:pt x="3208767" y="626681"/>
                </a:cubicBezTo>
                <a:close/>
                <a:moveTo>
                  <a:pt x="2301849" y="327951"/>
                </a:moveTo>
                <a:cubicBezTo>
                  <a:pt x="2300250" y="326634"/>
                  <a:pt x="2297827" y="326280"/>
                  <a:pt x="2295780" y="326868"/>
                </a:cubicBezTo>
                <a:cubicBezTo>
                  <a:pt x="2293732" y="327456"/>
                  <a:pt x="2292062" y="328986"/>
                  <a:pt x="2291967" y="331433"/>
                </a:cubicBezTo>
                <a:cubicBezTo>
                  <a:pt x="2277380" y="343292"/>
                  <a:pt x="2258745" y="368798"/>
                  <a:pt x="2271545" y="385456"/>
                </a:cubicBezTo>
                <a:cubicBezTo>
                  <a:pt x="2275120" y="390068"/>
                  <a:pt x="2284815" y="388845"/>
                  <a:pt x="2285004" y="382068"/>
                </a:cubicBezTo>
                <a:cubicBezTo>
                  <a:pt x="2285567" y="366821"/>
                  <a:pt x="2300250" y="350633"/>
                  <a:pt x="2305615" y="336515"/>
                </a:cubicBezTo>
                <a:cubicBezTo>
                  <a:pt x="2306367" y="334445"/>
                  <a:pt x="2305710" y="331151"/>
                  <a:pt x="2304015" y="329738"/>
                </a:cubicBezTo>
                <a:cubicBezTo>
                  <a:pt x="2303261" y="329174"/>
                  <a:pt x="2302509" y="328515"/>
                  <a:pt x="2301849" y="327951"/>
                </a:cubicBezTo>
                <a:close/>
                <a:moveTo>
                  <a:pt x="2315615" y="268774"/>
                </a:moveTo>
                <a:cubicBezTo>
                  <a:pt x="2313639" y="267904"/>
                  <a:pt x="2311169" y="268186"/>
                  <a:pt x="2309474" y="270257"/>
                </a:cubicBezTo>
                <a:cubicBezTo>
                  <a:pt x="2305615" y="275057"/>
                  <a:pt x="2304014" y="279480"/>
                  <a:pt x="2301568" y="285127"/>
                </a:cubicBezTo>
                <a:cubicBezTo>
                  <a:pt x="2298180" y="293034"/>
                  <a:pt x="2310698" y="297551"/>
                  <a:pt x="2314179" y="289739"/>
                </a:cubicBezTo>
                <a:cubicBezTo>
                  <a:pt x="2316533" y="284375"/>
                  <a:pt x="2318227" y="279951"/>
                  <a:pt x="2318792" y="274209"/>
                </a:cubicBezTo>
                <a:cubicBezTo>
                  <a:pt x="2319074" y="271668"/>
                  <a:pt x="2317591" y="269644"/>
                  <a:pt x="2315615" y="268774"/>
                </a:cubicBezTo>
                <a:close/>
                <a:moveTo>
                  <a:pt x="2204474" y="218740"/>
                </a:moveTo>
                <a:cubicBezTo>
                  <a:pt x="2202227" y="218658"/>
                  <a:pt x="2199968" y="219528"/>
                  <a:pt x="2198509" y="221504"/>
                </a:cubicBezTo>
                <a:cubicBezTo>
                  <a:pt x="2190980" y="231576"/>
                  <a:pt x="2190980" y="242493"/>
                  <a:pt x="2190603" y="254540"/>
                </a:cubicBezTo>
                <a:cubicBezTo>
                  <a:pt x="2190131" y="273270"/>
                  <a:pt x="2185521" y="292282"/>
                  <a:pt x="2189568" y="310728"/>
                </a:cubicBezTo>
                <a:cubicBezTo>
                  <a:pt x="2190884" y="316752"/>
                  <a:pt x="2200862" y="317411"/>
                  <a:pt x="2203121" y="311670"/>
                </a:cubicBezTo>
                <a:cubicBezTo>
                  <a:pt x="2213096" y="285694"/>
                  <a:pt x="2206979" y="258588"/>
                  <a:pt x="2211214" y="232235"/>
                </a:cubicBezTo>
                <a:cubicBezTo>
                  <a:pt x="2213473" y="230164"/>
                  <a:pt x="2214321" y="226871"/>
                  <a:pt x="2211967" y="223764"/>
                </a:cubicBezTo>
                <a:cubicBezTo>
                  <a:pt x="2211403" y="223106"/>
                  <a:pt x="2210933" y="222447"/>
                  <a:pt x="2210367" y="221693"/>
                </a:cubicBezTo>
                <a:cubicBezTo>
                  <a:pt x="2208956" y="219858"/>
                  <a:pt x="2206721" y="218823"/>
                  <a:pt x="2204474" y="218740"/>
                </a:cubicBezTo>
                <a:close/>
                <a:moveTo>
                  <a:pt x="2438790" y="254258"/>
                </a:moveTo>
                <a:cubicBezTo>
                  <a:pt x="2417426" y="246634"/>
                  <a:pt x="2391449" y="276752"/>
                  <a:pt x="2380720" y="291340"/>
                </a:cubicBezTo>
                <a:cubicBezTo>
                  <a:pt x="2376861" y="296612"/>
                  <a:pt x="2383168" y="304329"/>
                  <a:pt x="2389097" y="301129"/>
                </a:cubicBezTo>
                <a:cubicBezTo>
                  <a:pt x="2407074" y="291623"/>
                  <a:pt x="2421284" y="276000"/>
                  <a:pt x="2439073" y="266304"/>
                </a:cubicBezTo>
                <a:cubicBezTo>
                  <a:pt x="2443779" y="263763"/>
                  <a:pt x="2444438" y="256235"/>
                  <a:pt x="2438790" y="254258"/>
                </a:cubicBezTo>
                <a:close/>
                <a:moveTo>
                  <a:pt x="2164816" y="154493"/>
                </a:moveTo>
                <a:cubicBezTo>
                  <a:pt x="2164345" y="154870"/>
                  <a:pt x="2163781" y="155246"/>
                  <a:pt x="2163309" y="155529"/>
                </a:cubicBezTo>
                <a:cubicBezTo>
                  <a:pt x="2160580" y="157410"/>
                  <a:pt x="2160297" y="160987"/>
                  <a:pt x="2161522" y="163528"/>
                </a:cubicBezTo>
                <a:cubicBezTo>
                  <a:pt x="2159169" y="180282"/>
                  <a:pt x="2157944" y="198823"/>
                  <a:pt x="2161522" y="215105"/>
                </a:cubicBezTo>
                <a:cubicBezTo>
                  <a:pt x="2162651" y="219999"/>
                  <a:pt x="2170932" y="220751"/>
                  <a:pt x="2172721" y="215953"/>
                </a:cubicBezTo>
                <a:cubicBezTo>
                  <a:pt x="2179309" y="198445"/>
                  <a:pt x="2180721" y="175104"/>
                  <a:pt x="2173945" y="157598"/>
                </a:cubicBezTo>
                <a:cubicBezTo>
                  <a:pt x="2172533" y="154117"/>
                  <a:pt x="2168204" y="152141"/>
                  <a:pt x="2164816" y="154493"/>
                </a:cubicBezTo>
                <a:close/>
                <a:moveTo>
                  <a:pt x="2576461" y="278222"/>
                </a:moveTo>
                <a:cubicBezTo>
                  <a:pt x="2570296" y="276469"/>
                  <a:pt x="2563685" y="276046"/>
                  <a:pt x="2556720" y="276375"/>
                </a:cubicBezTo>
                <a:cubicBezTo>
                  <a:pt x="2549755" y="276703"/>
                  <a:pt x="2540815" y="275669"/>
                  <a:pt x="2532285" y="275998"/>
                </a:cubicBezTo>
                <a:cubicBezTo>
                  <a:pt x="2523755" y="276329"/>
                  <a:pt x="2515638" y="278022"/>
                  <a:pt x="2510320" y="283810"/>
                </a:cubicBezTo>
                <a:cubicBezTo>
                  <a:pt x="2505331" y="289269"/>
                  <a:pt x="2508626" y="298963"/>
                  <a:pt x="2516908" y="297552"/>
                </a:cubicBezTo>
                <a:cubicBezTo>
                  <a:pt x="2523684" y="296328"/>
                  <a:pt x="2530460" y="299905"/>
                  <a:pt x="2537144" y="300375"/>
                </a:cubicBezTo>
                <a:cubicBezTo>
                  <a:pt x="2543543" y="300845"/>
                  <a:pt x="2550414" y="299811"/>
                  <a:pt x="2556720" y="298963"/>
                </a:cubicBezTo>
                <a:cubicBezTo>
                  <a:pt x="2567826" y="297646"/>
                  <a:pt x="2578273" y="297270"/>
                  <a:pt x="2589566" y="298399"/>
                </a:cubicBezTo>
                <a:cubicBezTo>
                  <a:pt x="2595026" y="298963"/>
                  <a:pt x="2596908" y="291340"/>
                  <a:pt x="2593520" y="288046"/>
                </a:cubicBezTo>
                <a:cubicBezTo>
                  <a:pt x="2588343" y="283057"/>
                  <a:pt x="2582626" y="279975"/>
                  <a:pt x="2576461" y="278222"/>
                </a:cubicBezTo>
                <a:close/>
                <a:moveTo>
                  <a:pt x="2409673" y="184787"/>
                </a:moveTo>
                <a:cubicBezTo>
                  <a:pt x="2407826" y="183198"/>
                  <a:pt x="2404956" y="182633"/>
                  <a:pt x="2402368" y="183857"/>
                </a:cubicBezTo>
                <a:cubicBezTo>
                  <a:pt x="2385426" y="191951"/>
                  <a:pt x="2369708" y="215105"/>
                  <a:pt x="2360485" y="231104"/>
                </a:cubicBezTo>
                <a:cubicBezTo>
                  <a:pt x="2344955" y="258023"/>
                  <a:pt x="2328297" y="281364"/>
                  <a:pt x="2310320" y="306775"/>
                </a:cubicBezTo>
                <a:cubicBezTo>
                  <a:pt x="2308061" y="309975"/>
                  <a:pt x="2311638" y="315435"/>
                  <a:pt x="2315496" y="313176"/>
                </a:cubicBezTo>
                <a:cubicBezTo>
                  <a:pt x="2336956" y="300469"/>
                  <a:pt x="2351732" y="280800"/>
                  <a:pt x="2364814" y="259810"/>
                </a:cubicBezTo>
                <a:cubicBezTo>
                  <a:pt x="2365661" y="259904"/>
                  <a:pt x="2366508" y="260563"/>
                  <a:pt x="2367262" y="260187"/>
                </a:cubicBezTo>
                <a:cubicBezTo>
                  <a:pt x="2383355" y="253787"/>
                  <a:pt x="2394744" y="240988"/>
                  <a:pt x="2407825" y="230164"/>
                </a:cubicBezTo>
                <a:cubicBezTo>
                  <a:pt x="2417426" y="222258"/>
                  <a:pt x="2428626" y="218587"/>
                  <a:pt x="2434554" y="207198"/>
                </a:cubicBezTo>
                <a:cubicBezTo>
                  <a:pt x="2436909" y="202681"/>
                  <a:pt x="2431638" y="197316"/>
                  <a:pt x="2427119" y="198351"/>
                </a:cubicBezTo>
                <a:cubicBezTo>
                  <a:pt x="2414225" y="201175"/>
                  <a:pt x="2404061" y="208233"/>
                  <a:pt x="2394838" y="216705"/>
                </a:cubicBezTo>
                <a:cubicBezTo>
                  <a:pt x="2400579" y="208800"/>
                  <a:pt x="2406132" y="200704"/>
                  <a:pt x="2410837" y="191857"/>
                </a:cubicBezTo>
                <a:cubicBezTo>
                  <a:pt x="2412343" y="188987"/>
                  <a:pt x="2411519" y="186375"/>
                  <a:pt x="2409673" y="184787"/>
                </a:cubicBezTo>
                <a:close/>
                <a:moveTo>
                  <a:pt x="2381984" y="173754"/>
                </a:moveTo>
                <a:lnTo>
                  <a:pt x="2365605" y="168669"/>
                </a:lnTo>
                <a:lnTo>
                  <a:pt x="2349368" y="187786"/>
                </a:lnTo>
                <a:cubicBezTo>
                  <a:pt x="2341167" y="197315"/>
                  <a:pt x="2333284" y="207056"/>
                  <a:pt x="2327073" y="217550"/>
                </a:cubicBezTo>
                <a:cubicBezTo>
                  <a:pt x="2323968" y="222727"/>
                  <a:pt x="2328579" y="230351"/>
                  <a:pt x="2334979" y="227340"/>
                </a:cubicBezTo>
                <a:cubicBezTo>
                  <a:pt x="2349567" y="220468"/>
                  <a:pt x="2359450" y="207103"/>
                  <a:pt x="2369051" y="194586"/>
                </a:cubicBezTo>
                <a:cubicBezTo>
                  <a:pt x="2372862" y="189598"/>
                  <a:pt x="2377639" y="184516"/>
                  <a:pt x="2380992" y="179022"/>
                </a:cubicBezTo>
                <a:close/>
                <a:moveTo>
                  <a:pt x="2203254" y="118258"/>
                </a:moveTo>
                <a:lnTo>
                  <a:pt x="2204250" y="190728"/>
                </a:lnTo>
                <a:cubicBezTo>
                  <a:pt x="2204531" y="196938"/>
                  <a:pt x="2213944" y="196281"/>
                  <a:pt x="2214791" y="190540"/>
                </a:cubicBezTo>
                <a:cubicBezTo>
                  <a:pt x="2217755" y="171811"/>
                  <a:pt x="2219120" y="152610"/>
                  <a:pt x="2219544" y="133363"/>
                </a:cubicBezTo>
                <a:lnTo>
                  <a:pt x="2219386" y="123267"/>
                </a:lnTo>
                <a:close/>
                <a:moveTo>
                  <a:pt x="2137151" y="97732"/>
                </a:moveTo>
                <a:lnTo>
                  <a:pt x="2120335" y="92511"/>
                </a:lnTo>
                <a:lnTo>
                  <a:pt x="2121050" y="99247"/>
                </a:lnTo>
                <a:cubicBezTo>
                  <a:pt x="2122180" y="109975"/>
                  <a:pt x="2121615" y="120423"/>
                  <a:pt x="2124344" y="130964"/>
                </a:cubicBezTo>
                <a:cubicBezTo>
                  <a:pt x="2125757" y="136421"/>
                  <a:pt x="2133945" y="136705"/>
                  <a:pt x="2135451" y="131151"/>
                </a:cubicBezTo>
                <a:cubicBezTo>
                  <a:pt x="2138462" y="120328"/>
                  <a:pt x="2138863" y="110022"/>
                  <a:pt x="2137663" y="99846"/>
                </a:cubicBezTo>
                <a:close/>
                <a:moveTo>
                  <a:pt x="2604130" y="242731"/>
                </a:moveTo>
                <a:lnTo>
                  <a:pt x="2535420" y="221397"/>
                </a:lnTo>
                <a:lnTo>
                  <a:pt x="2506643" y="225869"/>
                </a:lnTo>
                <a:cubicBezTo>
                  <a:pt x="2491780" y="229629"/>
                  <a:pt x="2476909" y="234940"/>
                  <a:pt x="2461944" y="242117"/>
                </a:cubicBezTo>
                <a:cubicBezTo>
                  <a:pt x="2454885" y="245505"/>
                  <a:pt x="2459779" y="255011"/>
                  <a:pt x="2466085" y="255387"/>
                </a:cubicBezTo>
                <a:cubicBezTo>
                  <a:pt x="2481144" y="256234"/>
                  <a:pt x="2493568" y="249081"/>
                  <a:pt x="2508344" y="245505"/>
                </a:cubicBezTo>
                <a:cubicBezTo>
                  <a:pt x="2539309" y="237976"/>
                  <a:pt x="2570272" y="238635"/>
                  <a:pt x="2601708" y="242493"/>
                </a:cubicBezTo>
                <a:close/>
                <a:moveTo>
                  <a:pt x="2012284" y="58960"/>
                </a:moveTo>
                <a:lnTo>
                  <a:pt x="2021944" y="80800"/>
                </a:lnTo>
                <a:cubicBezTo>
                  <a:pt x="2025427" y="85599"/>
                  <a:pt x="2032862" y="80894"/>
                  <a:pt x="2031639" y="75717"/>
                </a:cubicBezTo>
                <a:lnTo>
                  <a:pt x="2028685" y="64053"/>
                </a:lnTo>
                <a:close/>
                <a:moveTo>
                  <a:pt x="2177804" y="110355"/>
                </a:moveTo>
                <a:lnTo>
                  <a:pt x="2179685" y="127200"/>
                </a:lnTo>
                <a:cubicBezTo>
                  <a:pt x="2180909" y="133317"/>
                  <a:pt x="2190415" y="132847"/>
                  <a:pt x="2190697" y="126447"/>
                </a:cubicBezTo>
                <a:lnTo>
                  <a:pt x="2190722" y="114366"/>
                </a:lnTo>
                <a:close/>
                <a:moveTo>
                  <a:pt x="2336746" y="159707"/>
                </a:moveTo>
                <a:lnTo>
                  <a:pt x="2311394" y="151836"/>
                </a:lnTo>
                <a:lnTo>
                  <a:pt x="2299779" y="173882"/>
                </a:lnTo>
                <a:cubicBezTo>
                  <a:pt x="2276721" y="226399"/>
                  <a:pt x="2258179" y="279858"/>
                  <a:pt x="2240580" y="333787"/>
                </a:cubicBezTo>
                <a:cubicBezTo>
                  <a:pt x="2243215" y="305740"/>
                  <a:pt x="2245756" y="277693"/>
                  <a:pt x="2248579" y="249646"/>
                </a:cubicBezTo>
                <a:lnTo>
                  <a:pt x="2257997" y="135255"/>
                </a:lnTo>
                <a:lnTo>
                  <a:pt x="2238492" y="129199"/>
                </a:lnTo>
                <a:lnTo>
                  <a:pt x="2235510" y="177917"/>
                </a:lnTo>
                <a:cubicBezTo>
                  <a:pt x="2232039" y="218870"/>
                  <a:pt x="2227686" y="259764"/>
                  <a:pt x="2222697" y="300376"/>
                </a:cubicBezTo>
                <a:cubicBezTo>
                  <a:pt x="2218932" y="330774"/>
                  <a:pt x="2217897" y="361175"/>
                  <a:pt x="2214321" y="391575"/>
                </a:cubicBezTo>
                <a:cubicBezTo>
                  <a:pt x="2211027" y="419622"/>
                  <a:pt x="2201520" y="446070"/>
                  <a:pt x="2193897" y="472987"/>
                </a:cubicBezTo>
                <a:cubicBezTo>
                  <a:pt x="2200768" y="432987"/>
                  <a:pt x="2209521" y="392423"/>
                  <a:pt x="2207827" y="351857"/>
                </a:cubicBezTo>
                <a:cubicBezTo>
                  <a:pt x="2207638" y="346776"/>
                  <a:pt x="2199826" y="345269"/>
                  <a:pt x="2198603" y="350635"/>
                </a:cubicBezTo>
                <a:cubicBezTo>
                  <a:pt x="2184673" y="415293"/>
                  <a:pt x="2169332" y="486446"/>
                  <a:pt x="2166697" y="555623"/>
                </a:cubicBezTo>
                <a:cubicBezTo>
                  <a:pt x="2166320" y="552139"/>
                  <a:pt x="2165850" y="548751"/>
                  <a:pt x="2165662" y="545175"/>
                </a:cubicBezTo>
                <a:cubicBezTo>
                  <a:pt x="2163121" y="508469"/>
                  <a:pt x="2170274" y="469505"/>
                  <a:pt x="2173850" y="432799"/>
                </a:cubicBezTo>
                <a:cubicBezTo>
                  <a:pt x="2176956" y="400611"/>
                  <a:pt x="2180627" y="366069"/>
                  <a:pt x="2178368" y="334163"/>
                </a:cubicBezTo>
                <a:cubicBezTo>
                  <a:pt x="2176580" y="309129"/>
                  <a:pt x="2163591" y="288234"/>
                  <a:pt x="2158886" y="263387"/>
                </a:cubicBezTo>
                <a:cubicBezTo>
                  <a:pt x="2158038" y="258681"/>
                  <a:pt x="2150039" y="259152"/>
                  <a:pt x="2149474" y="263858"/>
                </a:cubicBezTo>
                <a:cubicBezTo>
                  <a:pt x="2145992" y="291058"/>
                  <a:pt x="2157662" y="317598"/>
                  <a:pt x="2159450" y="344987"/>
                </a:cubicBezTo>
                <a:cubicBezTo>
                  <a:pt x="2161332" y="374634"/>
                  <a:pt x="2160108" y="403622"/>
                  <a:pt x="2157285" y="433081"/>
                </a:cubicBezTo>
                <a:cubicBezTo>
                  <a:pt x="2155968" y="446823"/>
                  <a:pt x="2155121" y="459904"/>
                  <a:pt x="2154556" y="472799"/>
                </a:cubicBezTo>
                <a:cubicBezTo>
                  <a:pt x="2152486" y="453693"/>
                  <a:pt x="2150508" y="434494"/>
                  <a:pt x="2148249" y="415670"/>
                </a:cubicBezTo>
                <a:cubicBezTo>
                  <a:pt x="2144391" y="383670"/>
                  <a:pt x="2135262" y="351952"/>
                  <a:pt x="2129616" y="320140"/>
                </a:cubicBezTo>
                <a:cubicBezTo>
                  <a:pt x="2123874" y="287858"/>
                  <a:pt x="2107591" y="248329"/>
                  <a:pt x="2108062" y="216517"/>
                </a:cubicBezTo>
                <a:cubicBezTo>
                  <a:pt x="2108156" y="210870"/>
                  <a:pt x="2100062" y="207858"/>
                  <a:pt x="2097803" y="213882"/>
                </a:cubicBezTo>
                <a:cubicBezTo>
                  <a:pt x="2089427" y="236564"/>
                  <a:pt x="2104392" y="265646"/>
                  <a:pt x="2108439" y="287388"/>
                </a:cubicBezTo>
                <a:cubicBezTo>
                  <a:pt x="2117379" y="335858"/>
                  <a:pt x="2128673" y="386964"/>
                  <a:pt x="2131591" y="436283"/>
                </a:cubicBezTo>
                <a:cubicBezTo>
                  <a:pt x="2131780" y="439387"/>
                  <a:pt x="2131779" y="442399"/>
                  <a:pt x="2131873" y="445504"/>
                </a:cubicBezTo>
                <a:cubicBezTo>
                  <a:pt x="2131028" y="442869"/>
                  <a:pt x="2130462" y="440233"/>
                  <a:pt x="2129615" y="437599"/>
                </a:cubicBezTo>
                <a:cubicBezTo>
                  <a:pt x="2122745" y="416893"/>
                  <a:pt x="2117568" y="395623"/>
                  <a:pt x="2111356" y="374728"/>
                </a:cubicBezTo>
                <a:cubicBezTo>
                  <a:pt x="2109945" y="369928"/>
                  <a:pt x="2087451" y="318353"/>
                  <a:pt x="2087827" y="317224"/>
                </a:cubicBezTo>
                <a:cubicBezTo>
                  <a:pt x="2089239" y="312517"/>
                  <a:pt x="2084439" y="305551"/>
                  <a:pt x="2079074" y="308846"/>
                </a:cubicBezTo>
                <a:cubicBezTo>
                  <a:pt x="2077850" y="309600"/>
                  <a:pt x="2076721" y="310258"/>
                  <a:pt x="2075497" y="311010"/>
                </a:cubicBezTo>
                <a:cubicBezTo>
                  <a:pt x="2072485" y="312895"/>
                  <a:pt x="2072203" y="316847"/>
                  <a:pt x="2073051" y="319860"/>
                </a:cubicBezTo>
                <a:cubicBezTo>
                  <a:pt x="2083874" y="361081"/>
                  <a:pt x="2096579" y="402305"/>
                  <a:pt x="2109286" y="442869"/>
                </a:cubicBezTo>
                <a:cubicBezTo>
                  <a:pt x="2118791" y="473269"/>
                  <a:pt x="2123686" y="509317"/>
                  <a:pt x="2133662" y="541599"/>
                </a:cubicBezTo>
                <a:cubicBezTo>
                  <a:pt x="2089239" y="438258"/>
                  <a:pt x="2039639" y="338210"/>
                  <a:pt x="1976298" y="242493"/>
                </a:cubicBezTo>
                <a:cubicBezTo>
                  <a:pt x="1950604" y="203670"/>
                  <a:pt x="1927498" y="163858"/>
                  <a:pt x="1906003" y="123188"/>
                </a:cubicBezTo>
                <a:lnTo>
                  <a:pt x="1850205" y="8635"/>
                </a:lnTo>
                <a:lnTo>
                  <a:pt x="1822398" y="0"/>
                </a:lnTo>
                <a:lnTo>
                  <a:pt x="1831581" y="22495"/>
                </a:lnTo>
                <a:cubicBezTo>
                  <a:pt x="1842533" y="45743"/>
                  <a:pt x="1854180" y="68707"/>
                  <a:pt x="1864768" y="91905"/>
                </a:cubicBezTo>
                <a:cubicBezTo>
                  <a:pt x="1906275" y="182917"/>
                  <a:pt x="1965568" y="263011"/>
                  <a:pt x="2016768" y="348658"/>
                </a:cubicBezTo>
                <a:cubicBezTo>
                  <a:pt x="2052345" y="408234"/>
                  <a:pt x="2080486" y="471858"/>
                  <a:pt x="2107873" y="535481"/>
                </a:cubicBezTo>
                <a:cubicBezTo>
                  <a:pt x="2131780" y="590917"/>
                  <a:pt x="2162838" y="648045"/>
                  <a:pt x="2170368" y="708657"/>
                </a:cubicBezTo>
                <a:cubicBezTo>
                  <a:pt x="2171403" y="716940"/>
                  <a:pt x="2172533" y="726210"/>
                  <a:pt x="2175368" y="734139"/>
                </a:cubicBezTo>
                <a:lnTo>
                  <a:pt x="2180484" y="739994"/>
                </a:lnTo>
                <a:lnTo>
                  <a:pt x="2209239" y="966528"/>
                </a:lnTo>
                <a:cubicBezTo>
                  <a:pt x="2218603" y="1021493"/>
                  <a:pt x="2226015" y="1076717"/>
                  <a:pt x="2234721" y="1131599"/>
                </a:cubicBezTo>
                <a:lnTo>
                  <a:pt x="2253780" y="1225052"/>
                </a:lnTo>
                <a:lnTo>
                  <a:pt x="2238968" y="1182269"/>
                </a:lnTo>
                <a:cubicBezTo>
                  <a:pt x="2220438" y="1124129"/>
                  <a:pt x="2203874" y="1065117"/>
                  <a:pt x="2185803" y="1011423"/>
                </a:cubicBezTo>
                <a:cubicBezTo>
                  <a:pt x="2167168" y="956082"/>
                  <a:pt x="2149662" y="898671"/>
                  <a:pt x="2142133" y="840505"/>
                </a:cubicBezTo>
                <a:cubicBezTo>
                  <a:pt x="2135450" y="788647"/>
                  <a:pt x="2139874" y="742725"/>
                  <a:pt x="2112485" y="695763"/>
                </a:cubicBezTo>
                <a:cubicBezTo>
                  <a:pt x="2096297" y="667997"/>
                  <a:pt x="2041897" y="559762"/>
                  <a:pt x="1997756" y="615668"/>
                </a:cubicBezTo>
                <a:cubicBezTo>
                  <a:pt x="1994274" y="619997"/>
                  <a:pt x="1991733" y="625456"/>
                  <a:pt x="1989756" y="631762"/>
                </a:cubicBezTo>
                <a:cubicBezTo>
                  <a:pt x="1988533" y="628562"/>
                  <a:pt x="1987310" y="625267"/>
                  <a:pt x="1986085" y="622068"/>
                </a:cubicBezTo>
                <a:cubicBezTo>
                  <a:pt x="1978179" y="601832"/>
                  <a:pt x="1964627" y="559574"/>
                  <a:pt x="1937521" y="557033"/>
                </a:cubicBezTo>
                <a:cubicBezTo>
                  <a:pt x="1933097" y="556656"/>
                  <a:pt x="1929804" y="559950"/>
                  <a:pt x="1928297" y="563621"/>
                </a:cubicBezTo>
                <a:cubicBezTo>
                  <a:pt x="1924157" y="573597"/>
                  <a:pt x="1916251" y="578585"/>
                  <a:pt x="1911357" y="586586"/>
                </a:cubicBezTo>
                <a:cubicBezTo>
                  <a:pt x="1905803" y="572185"/>
                  <a:pt x="1894979" y="559009"/>
                  <a:pt x="1889992" y="543857"/>
                </a:cubicBezTo>
                <a:cubicBezTo>
                  <a:pt x="1880956" y="516091"/>
                  <a:pt x="1872675" y="497927"/>
                  <a:pt x="1850745" y="477410"/>
                </a:cubicBezTo>
                <a:cubicBezTo>
                  <a:pt x="1841145" y="468468"/>
                  <a:pt x="1829004" y="448233"/>
                  <a:pt x="1816768" y="444375"/>
                </a:cubicBezTo>
                <a:cubicBezTo>
                  <a:pt x="1811215" y="442585"/>
                  <a:pt x="1806792" y="445504"/>
                  <a:pt x="1801804" y="446916"/>
                </a:cubicBezTo>
                <a:cubicBezTo>
                  <a:pt x="1787403" y="451056"/>
                  <a:pt x="1774133" y="451998"/>
                  <a:pt x="1759544" y="455386"/>
                </a:cubicBezTo>
                <a:cubicBezTo>
                  <a:pt x="1755215" y="456421"/>
                  <a:pt x="1752957" y="459057"/>
                  <a:pt x="1751921" y="463198"/>
                </a:cubicBezTo>
                <a:cubicBezTo>
                  <a:pt x="1750133" y="470539"/>
                  <a:pt x="1750415" y="479009"/>
                  <a:pt x="1751357" y="487856"/>
                </a:cubicBezTo>
                <a:cubicBezTo>
                  <a:pt x="1734416" y="461127"/>
                  <a:pt x="1713051" y="431198"/>
                  <a:pt x="1682557" y="437787"/>
                </a:cubicBezTo>
                <a:cubicBezTo>
                  <a:pt x="1679545" y="438445"/>
                  <a:pt x="1677474" y="441646"/>
                  <a:pt x="1676909" y="444374"/>
                </a:cubicBezTo>
                <a:cubicBezTo>
                  <a:pt x="1670886" y="472420"/>
                  <a:pt x="1683498" y="467903"/>
                  <a:pt x="1657521" y="445315"/>
                </a:cubicBezTo>
                <a:cubicBezTo>
                  <a:pt x="1657146" y="445033"/>
                  <a:pt x="1613662" y="423103"/>
                  <a:pt x="1623921" y="425927"/>
                </a:cubicBezTo>
                <a:cubicBezTo>
                  <a:pt x="1615639" y="423669"/>
                  <a:pt x="1606510" y="426963"/>
                  <a:pt x="1598793" y="426398"/>
                </a:cubicBezTo>
                <a:cubicBezTo>
                  <a:pt x="1569899" y="424327"/>
                  <a:pt x="1584205" y="432799"/>
                  <a:pt x="1556346" y="429879"/>
                </a:cubicBezTo>
                <a:cubicBezTo>
                  <a:pt x="1557851" y="430068"/>
                  <a:pt x="1530180" y="421692"/>
                  <a:pt x="1526792" y="422539"/>
                </a:cubicBezTo>
                <a:cubicBezTo>
                  <a:pt x="1505804" y="427621"/>
                  <a:pt x="1486415" y="450304"/>
                  <a:pt x="1484251" y="472233"/>
                </a:cubicBezTo>
                <a:cubicBezTo>
                  <a:pt x="1483498" y="480233"/>
                  <a:pt x="1497240" y="490021"/>
                  <a:pt x="1499780" y="494915"/>
                </a:cubicBezTo>
                <a:cubicBezTo>
                  <a:pt x="1514557" y="523620"/>
                  <a:pt x="1533005" y="552045"/>
                  <a:pt x="1548439" y="580939"/>
                </a:cubicBezTo>
                <a:cubicBezTo>
                  <a:pt x="1568203" y="618021"/>
                  <a:pt x="1590133" y="653974"/>
                  <a:pt x="1609522" y="691245"/>
                </a:cubicBezTo>
                <a:cubicBezTo>
                  <a:pt x="1645474" y="760506"/>
                  <a:pt x="1675592" y="806906"/>
                  <a:pt x="1729898" y="864789"/>
                </a:cubicBezTo>
                <a:cubicBezTo>
                  <a:pt x="1785992" y="924552"/>
                  <a:pt x="1838980" y="986858"/>
                  <a:pt x="1902509" y="1039847"/>
                </a:cubicBezTo>
                <a:cubicBezTo>
                  <a:pt x="1968767" y="1095188"/>
                  <a:pt x="2035403" y="1151000"/>
                  <a:pt x="2102886" y="1204741"/>
                </a:cubicBezTo>
                <a:cubicBezTo>
                  <a:pt x="2165944" y="1254905"/>
                  <a:pt x="2218650" y="1315611"/>
                  <a:pt x="2279450" y="1367470"/>
                </a:cubicBezTo>
                <a:lnTo>
                  <a:pt x="2291344" y="1368795"/>
                </a:lnTo>
                <a:lnTo>
                  <a:pt x="2312452" y="1435772"/>
                </a:lnTo>
                <a:cubicBezTo>
                  <a:pt x="2362256" y="1575704"/>
                  <a:pt x="2426367" y="1712010"/>
                  <a:pt x="2489896" y="1844927"/>
                </a:cubicBezTo>
                <a:cubicBezTo>
                  <a:pt x="2534132" y="1937539"/>
                  <a:pt x="2581333" y="2034504"/>
                  <a:pt x="2632026" y="2129504"/>
                </a:cubicBezTo>
                <a:lnTo>
                  <a:pt x="2690994" y="2234541"/>
                </a:lnTo>
                <a:lnTo>
                  <a:pt x="2666378" y="2209550"/>
                </a:lnTo>
                <a:cubicBezTo>
                  <a:pt x="2635708" y="2178645"/>
                  <a:pt x="2606508" y="2146245"/>
                  <a:pt x="2582602" y="2106574"/>
                </a:cubicBezTo>
                <a:cubicBezTo>
                  <a:pt x="2534037" y="2026010"/>
                  <a:pt x="2496955" y="1942433"/>
                  <a:pt x="2465897" y="1853869"/>
                </a:cubicBezTo>
                <a:cubicBezTo>
                  <a:pt x="2446320" y="1798056"/>
                  <a:pt x="2424955" y="1728316"/>
                  <a:pt x="2372814" y="1694999"/>
                </a:cubicBezTo>
                <a:cubicBezTo>
                  <a:pt x="2351732" y="1681540"/>
                  <a:pt x="2332343" y="1677116"/>
                  <a:pt x="2321991" y="1690669"/>
                </a:cubicBezTo>
                <a:cubicBezTo>
                  <a:pt x="2289521" y="1641445"/>
                  <a:pt x="2263543" y="1557022"/>
                  <a:pt x="2204062" y="1623281"/>
                </a:cubicBezTo>
                <a:lnTo>
                  <a:pt x="2204062" y="1623374"/>
                </a:lnTo>
                <a:cubicBezTo>
                  <a:pt x="2185897" y="1598716"/>
                  <a:pt x="2164533" y="1580175"/>
                  <a:pt x="2141567" y="1591093"/>
                </a:cubicBezTo>
                <a:cubicBezTo>
                  <a:pt x="2137897" y="1592786"/>
                  <a:pt x="2135639" y="1596174"/>
                  <a:pt x="2136014" y="1600222"/>
                </a:cubicBezTo>
                <a:cubicBezTo>
                  <a:pt x="2136203" y="1602104"/>
                  <a:pt x="2136392" y="1602952"/>
                  <a:pt x="2136580" y="1604645"/>
                </a:cubicBezTo>
                <a:cubicBezTo>
                  <a:pt x="2132344" y="1596834"/>
                  <a:pt x="2125379" y="1588739"/>
                  <a:pt x="2113144" y="1584128"/>
                </a:cubicBezTo>
                <a:cubicBezTo>
                  <a:pt x="2098556" y="1578763"/>
                  <a:pt x="2088580" y="1580363"/>
                  <a:pt x="2074744" y="1586386"/>
                </a:cubicBezTo>
                <a:cubicBezTo>
                  <a:pt x="2072015" y="1587516"/>
                  <a:pt x="2071167" y="1590434"/>
                  <a:pt x="2071263" y="1593069"/>
                </a:cubicBezTo>
                <a:cubicBezTo>
                  <a:pt x="2069380" y="1592410"/>
                  <a:pt x="2067874" y="1591751"/>
                  <a:pt x="2065333" y="1591093"/>
                </a:cubicBezTo>
                <a:cubicBezTo>
                  <a:pt x="2055074" y="1588645"/>
                  <a:pt x="2043497" y="1589211"/>
                  <a:pt x="2033238" y="1591564"/>
                </a:cubicBezTo>
                <a:cubicBezTo>
                  <a:pt x="2030885" y="1592128"/>
                  <a:pt x="2029285" y="1593822"/>
                  <a:pt x="2028532" y="1595892"/>
                </a:cubicBezTo>
                <a:cubicBezTo>
                  <a:pt x="2021003" y="1584975"/>
                  <a:pt x="2013474" y="1573680"/>
                  <a:pt x="2004061" y="1562575"/>
                </a:cubicBezTo>
                <a:cubicBezTo>
                  <a:pt x="1992203" y="1548552"/>
                  <a:pt x="1982415" y="1540457"/>
                  <a:pt x="1963779" y="1539516"/>
                </a:cubicBezTo>
                <a:cubicBezTo>
                  <a:pt x="1957850" y="1539234"/>
                  <a:pt x="1952768" y="1548552"/>
                  <a:pt x="1947874" y="1549304"/>
                </a:cubicBezTo>
                <a:cubicBezTo>
                  <a:pt x="1938650" y="1550716"/>
                  <a:pt x="1932909" y="1546858"/>
                  <a:pt x="1923780" y="1543093"/>
                </a:cubicBezTo>
                <a:lnTo>
                  <a:pt x="1914258" y="1538475"/>
                </a:lnTo>
                <a:lnTo>
                  <a:pt x="1921144" y="1531235"/>
                </a:lnTo>
                <a:cubicBezTo>
                  <a:pt x="1943827" y="1508648"/>
                  <a:pt x="1971685" y="1490387"/>
                  <a:pt x="1994461" y="1468082"/>
                </a:cubicBezTo>
                <a:cubicBezTo>
                  <a:pt x="2010273" y="1452647"/>
                  <a:pt x="2020533" y="1435235"/>
                  <a:pt x="2034839" y="1417541"/>
                </a:cubicBezTo>
                <a:cubicBezTo>
                  <a:pt x="2037944" y="1413683"/>
                  <a:pt x="2036721" y="1408413"/>
                  <a:pt x="2031921" y="1406812"/>
                </a:cubicBezTo>
                <a:cubicBezTo>
                  <a:pt x="1994651" y="1394388"/>
                  <a:pt x="1965756" y="1365400"/>
                  <a:pt x="1923309" y="1366059"/>
                </a:cubicBezTo>
                <a:cubicBezTo>
                  <a:pt x="1906556" y="1366718"/>
                  <a:pt x="1879544" y="1371800"/>
                  <a:pt x="1865897" y="1381023"/>
                </a:cubicBezTo>
                <a:cubicBezTo>
                  <a:pt x="1864203" y="1382153"/>
                  <a:pt x="1862415" y="1384318"/>
                  <a:pt x="1862697" y="1386577"/>
                </a:cubicBezTo>
                <a:cubicBezTo>
                  <a:pt x="1863263" y="1390906"/>
                  <a:pt x="1863922" y="1395424"/>
                  <a:pt x="1864768" y="1400035"/>
                </a:cubicBezTo>
                <a:cubicBezTo>
                  <a:pt x="1858368" y="1400318"/>
                  <a:pt x="1851497" y="1401447"/>
                  <a:pt x="1848674" y="1403518"/>
                </a:cubicBezTo>
                <a:cubicBezTo>
                  <a:pt x="1845662" y="1405777"/>
                  <a:pt x="1843686" y="1409353"/>
                  <a:pt x="1842086" y="1413401"/>
                </a:cubicBezTo>
                <a:cubicBezTo>
                  <a:pt x="1841238" y="1411801"/>
                  <a:pt x="1840485" y="1410012"/>
                  <a:pt x="1839451" y="1408789"/>
                </a:cubicBezTo>
                <a:cubicBezTo>
                  <a:pt x="1829850" y="1397871"/>
                  <a:pt x="1814509" y="1398153"/>
                  <a:pt x="1804439" y="1387423"/>
                </a:cubicBezTo>
                <a:cubicBezTo>
                  <a:pt x="1801615" y="1384506"/>
                  <a:pt x="1797097" y="1386200"/>
                  <a:pt x="1795309" y="1389212"/>
                </a:cubicBezTo>
                <a:cubicBezTo>
                  <a:pt x="1777238" y="1419047"/>
                  <a:pt x="1758603" y="1399188"/>
                  <a:pt x="1731309" y="1415000"/>
                </a:cubicBezTo>
                <a:cubicBezTo>
                  <a:pt x="1720204" y="1421400"/>
                  <a:pt x="1701380" y="1443141"/>
                  <a:pt x="1696015" y="1454153"/>
                </a:cubicBezTo>
                <a:cubicBezTo>
                  <a:pt x="1691875" y="1462812"/>
                  <a:pt x="1700345" y="1503847"/>
                  <a:pt x="1699968" y="1504318"/>
                </a:cubicBezTo>
                <a:cubicBezTo>
                  <a:pt x="1699498" y="1505070"/>
                  <a:pt x="1651780" y="1467518"/>
                  <a:pt x="1637757" y="1495471"/>
                </a:cubicBezTo>
                <a:cubicBezTo>
                  <a:pt x="1631450" y="1508082"/>
                  <a:pt x="1642839" y="1522482"/>
                  <a:pt x="1648957" y="1533776"/>
                </a:cubicBezTo>
                <a:cubicBezTo>
                  <a:pt x="1640862" y="1527564"/>
                  <a:pt x="1630604" y="1523612"/>
                  <a:pt x="1615357" y="1523329"/>
                </a:cubicBezTo>
                <a:cubicBezTo>
                  <a:pt x="1597474" y="1523046"/>
                  <a:pt x="1576203" y="1528694"/>
                  <a:pt x="1568204" y="1546201"/>
                </a:cubicBezTo>
                <a:cubicBezTo>
                  <a:pt x="1564321" y="1554670"/>
                  <a:pt x="1561915" y="1563194"/>
                  <a:pt x="1560818" y="1571654"/>
                </a:cubicBezTo>
                <a:lnTo>
                  <a:pt x="1561090" y="1586208"/>
                </a:lnTo>
                <a:lnTo>
                  <a:pt x="1536956" y="1583657"/>
                </a:lnTo>
                <a:cubicBezTo>
                  <a:pt x="1528863" y="1584410"/>
                  <a:pt x="1526698" y="1596551"/>
                  <a:pt x="1520957" y="1599187"/>
                </a:cubicBezTo>
                <a:cubicBezTo>
                  <a:pt x="1488487" y="1614151"/>
                  <a:pt x="1463357" y="1611234"/>
                  <a:pt x="1437474" y="1636269"/>
                </a:cubicBezTo>
                <a:cubicBezTo>
                  <a:pt x="1434463" y="1639186"/>
                  <a:pt x="1433804" y="1643704"/>
                  <a:pt x="1435685" y="1647468"/>
                </a:cubicBezTo>
                <a:cubicBezTo>
                  <a:pt x="1448463" y="1672740"/>
                  <a:pt x="1462733" y="1694463"/>
                  <a:pt x="1478360" y="1713807"/>
                </a:cubicBezTo>
                <a:lnTo>
                  <a:pt x="1481923" y="1717458"/>
                </a:lnTo>
                <a:lnTo>
                  <a:pt x="1475874" y="1726529"/>
                </a:lnTo>
                <a:cubicBezTo>
                  <a:pt x="1475308" y="1728034"/>
                  <a:pt x="1472862" y="1748928"/>
                  <a:pt x="1473521" y="1763233"/>
                </a:cubicBezTo>
                <a:cubicBezTo>
                  <a:pt x="1469191" y="1760316"/>
                  <a:pt x="1464486" y="1758152"/>
                  <a:pt x="1462980" y="1757963"/>
                </a:cubicBezTo>
                <a:cubicBezTo>
                  <a:pt x="1452815" y="1757210"/>
                  <a:pt x="1439544" y="1777352"/>
                  <a:pt x="1437097" y="1782622"/>
                </a:cubicBezTo>
                <a:cubicBezTo>
                  <a:pt x="1432203" y="1793445"/>
                  <a:pt x="1431167" y="1794104"/>
                  <a:pt x="1433803" y="1804363"/>
                </a:cubicBezTo>
                <a:cubicBezTo>
                  <a:pt x="1434086" y="1805399"/>
                  <a:pt x="1434556" y="1806245"/>
                  <a:pt x="1435026" y="1807093"/>
                </a:cubicBezTo>
                <a:cubicBezTo>
                  <a:pt x="1431450" y="1806245"/>
                  <a:pt x="1427779" y="1805963"/>
                  <a:pt x="1424297" y="1807280"/>
                </a:cubicBezTo>
                <a:cubicBezTo>
                  <a:pt x="1416768" y="1810105"/>
                  <a:pt x="1411403" y="1818668"/>
                  <a:pt x="1410179" y="1826292"/>
                </a:cubicBezTo>
                <a:cubicBezTo>
                  <a:pt x="1408956" y="1834199"/>
                  <a:pt x="1412626" y="1841352"/>
                  <a:pt x="1417709" y="1847186"/>
                </a:cubicBezTo>
                <a:cubicBezTo>
                  <a:pt x="1409898" y="1844457"/>
                  <a:pt x="1403308" y="1840880"/>
                  <a:pt x="1395968" y="1845963"/>
                </a:cubicBezTo>
                <a:cubicBezTo>
                  <a:pt x="1386180" y="1852834"/>
                  <a:pt x="1386838" y="1883421"/>
                  <a:pt x="1383638" y="1893680"/>
                </a:cubicBezTo>
                <a:cubicBezTo>
                  <a:pt x="1382697" y="1896787"/>
                  <a:pt x="1384674" y="1899516"/>
                  <a:pt x="1387497" y="1900645"/>
                </a:cubicBezTo>
                <a:cubicBezTo>
                  <a:pt x="1389192" y="1901305"/>
                  <a:pt x="1390603" y="1902434"/>
                  <a:pt x="1392204" y="1903374"/>
                </a:cubicBezTo>
                <a:cubicBezTo>
                  <a:pt x="1391262" y="1903657"/>
                  <a:pt x="1390321" y="1903846"/>
                  <a:pt x="1389756" y="1904692"/>
                </a:cubicBezTo>
                <a:cubicBezTo>
                  <a:pt x="1375733" y="1925681"/>
                  <a:pt x="1390132" y="1942057"/>
                  <a:pt x="1408203" y="1955986"/>
                </a:cubicBezTo>
                <a:cubicBezTo>
                  <a:pt x="1408486" y="1956175"/>
                  <a:pt x="1408673" y="1956363"/>
                  <a:pt x="1408956" y="1956552"/>
                </a:cubicBezTo>
                <a:cubicBezTo>
                  <a:pt x="1403968" y="1955516"/>
                  <a:pt x="1398792" y="1954856"/>
                  <a:pt x="1392297" y="1954481"/>
                </a:cubicBezTo>
                <a:cubicBezTo>
                  <a:pt x="1390226" y="1954387"/>
                  <a:pt x="1387874" y="1956269"/>
                  <a:pt x="1387497" y="1958340"/>
                </a:cubicBezTo>
                <a:cubicBezTo>
                  <a:pt x="1385050" y="1972927"/>
                  <a:pt x="1391075" y="1982434"/>
                  <a:pt x="1399450" y="1991092"/>
                </a:cubicBezTo>
                <a:cubicBezTo>
                  <a:pt x="1379967" y="1987610"/>
                  <a:pt x="1381003" y="2011516"/>
                  <a:pt x="1370556" y="2042386"/>
                </a:cubicBezTo>
                <a:cubicBezTo>
                  <a:pt x="1354368" y="2090480"/>
                  <a:pt x="1386651" y="2150716"/>
                  <a:pt x="1431449" y="2171892"/>
                </a:cubicBezTo>
                <a:cubicBezTo>
                  <a:pt x="1463451" y="2187045"/>
                  <a:pt x="1500815" y="2192222"/>
                  <a:pt x="1534509" y="2201350"/>
                </a:cubicBezTo>
                <a:cubicBezTo>
                  <a:pt x="1590791" y="2216503"/>
                  <a:pt x="1626555" y="2251891"/>
                  <a:pt x="1674744" y="2280127"/>
                </a:cubicBezTo>
                <a:cubicBezTo>
                  <a:pt x="1721050" y="2307327"/>
                  <a:pt x="1769803" y="2326432"/>
                  <a:pt x="1818272" y="2347327"/>
                </a:cubicBezTo>
                <a:lnTo>
                  <a:pt x="1832244" y="2355673"/>
                </a:lnTo>
                <a:lnTo>
                  <a:pt x="1756086" y="2342657"/>
                </a:lnTo>
                <a:cubicBezTo>
                  <a:pt x="1608956" y="2308999"/>
                  <a:pt x="1465993" y="2258340"/>
                  <a:pt x="1333287" y="2187610"/>
                </a:cubicBezTo>
                <a:lnTo>
                  <a:pt x="1287771" y="2162380"/>
                </a:lnTo>
                <a:lnTo>
                  <a:pt x="1268911" y="2143751"/>
                </a:lnTo>
                <a:cubicBezTo>
                  <a:pt x="1245099" y="2112692"/>
                  <a:pt x="1234840" y="2067704"/>
                  <a:pt x="1229193" y="2032598"/>
                </a:cubicBezTo>
                <a:cubicBezTo>
                  <a:pt x="1218746" y="1966999"/>
                  <a:pt x="1216863" y="1902622"/>
                  <a:pt x="1229382" y="1837587"/>
                </a:cubicBezTo>
                <a:cubicBezTo>
                  <a:pt x="1244722" y="1758245"/>
                  <a:pt x="1286981" y="1693211"/>
                  <a:pt x="1316063" y="1619328"/>
                </a:cubicBezTo>
                <a:cubicBezTo>
                  <a:pt x="1341757" y="1554105"/>
                  <a:pt x="1363217" y="1474575"/>
                  <a:pt x="1369429" y="1404647"/>
                </a:cubicBezTo>
                <a:cubicBezTo>
                  <a:pt x="1372346" y="1372270"/>
                  <a:pt x="1360864" y="1277965"/>
                  <a:pt x="1318605" y="1270153"/>
                </a:cubicBezTo>
                <a:cubicBezTo>
                  <a:pt x="1315594" y="1269588"/>
                  <a:pt x="1312864" y="1271564"/>
                  <a:pt x="1310981" y="1273729"/>
                </a:cubicBezTo>
                <a:cubicBezTo>
                  <a:pt x="1305240" y="1280505"/>
                  <a:pt x="1298746" y="1287282"/>
                  <a:pt x="1294322" y="1295000"/>
                </a:cubicBezTo>
                <a:cubicBezTo>
                  <a:pt x="1291876" y="1299328"/>
                  <a:pt x="1289052" y="1313164"/>
                  <a:pt x="1286417" y="1315799"/>
                </a:cubicBezTo>
                <a:cubicBezTo>
                  <a:pt x="1278228" y="1323612"/>
                  <a:pt x="1264581" y="1323518"/>
                  <a:pt x="1252252" y="1325494"/>
                </a:cubicBezTo>
                <a:cubicBezTo>
                  <a:pt x="1225899" y="1329635"/>
                  <a:pt x="1207734" y="1334906"/>
                  <a:pt x="1202087" y="1365211"/>
                </a:cubicBezTo>
                <a:cubicBezTo>
                  <a:pt x="1199922" y="1376976"/>
                  <a:pt x="1206699" y="1386387"/>
                  <a:pt x="1205852" y="1396929"/>
                </a:cubicBezTo>
                <a:cubicBezTo>
                  <a:pt x="1205098" y="1404929"/>
                  <a:pt x="1212346" y="1385164"/>
                  <a:pt x="1206511" y="1409729"/>
                </a:cubicBezTo>
                <a:cubicBezTo>
                  <a:pt x="1205852" y="1412646"/>
                  <a:pt x="1197758" y="1412835"/>
                  <a:pt x="1196440" y="1416410"/>
                </a:cubicBezTo>
                <a:cubicBezTo>
                  <a:pt x="1194558" y="1421776"/>
                  <a:pt x="1194087" y="1427141"/>
                  <a:pt x="1194557" y="1432505"/>
                </a:cubicBezTo>
                <a:cubicBezTo>
                  <a:pt x="1181852" y="1419893"/>
                  <a:pt x="1168864" y="1415658"/>
                  <a:pt x="1154935" y="1443329"/>
                </a:cubicBezTo>
                <a:cubicBezTo>
                  <a:pt x="1141099" y="1470717"/>
                  <a:pt x="1142794" y="1492930"/>
                  <a:pt x="1150041" y="1513823"/>
                </a:cubicBezTo>
                <a:cubicBezTo>
                  <a:pt x="1140252" y="1506763"/>
                  <a:pt x="1126793" y="1498764"/>
                  <a:pt x="1119923" y="1502246"/>
                </a:cubicBezTo>
                <a:cubicBezTo>
                  <a:pt x="1113052" y="1505729"/>
                  <a:pt x="1110699" y="1521259"/>
                  <a:pt x="1110134" y="1528316"/>
                </a:cubicBezTo>
                <a:cubicBezTo>
                  <a:pt x="1110041" y="1529917"/>
                  <a:pt x="1110228" y="1531423"/>
                  <a:pt x="1110322" y="1533023"/>
                </a:cubicBezTo>
                <a:cubicBezTo>
                  <a:pt x="1107311" y="1530576"/>
                  <a:pt x="1104018" y="1528599"/>
                  <a:pt x="1100346" y="1527846"/>
                </a:cubicBezTo>
                <a:cubicBezTo>
                  <a:pt x="1084628" y="1524458"/>
                  <a:pt x="1079358" y="1538199"/>
                  <a:pt x="1073711" y="1550058"/>
                </a:cubicBezTo>
                <a:cubicBezTo>
                  <a:pt x="1064958" y="1568128"/>
                  <a:pt x="1056487" y="1575752"/>
                  <a:pt x="1065993" y="1595046"/>
                </a:cubicBezTo>
                <a:cubicBezTo>
                  <a:pt x="1066275" y="1595611"/>
                  <a:pt x="1066558" y="1596081"/>
                  <a:pt x="1066841" y="1596646"/>
                </a:cubicBezTo>
                <a:cubicBezTo>
                  <a:pt x="1066370" y="1596552"/>
                  <a:pt x="1065899" y="1596458"/>
                  <a:pt x="1065428" y="1596459"/>
                </a:cubicBezTo>
                <a:cubicBezTo>
                  <a:pt x="1049429" y="1596834"/>
                  <a:pt x="1053852" y="1618857"/>
                  <a:pt x="1057335" y="1628740"/>
                </a:cubicBezTo>
                <a:cubicBezTo>
                  <a:pt x="1057899" y="1630339"/>
                  <a:pt x="1058746" y="1631846"/>
                  <a:pt x="1059405" y="1633352"/>
                </a:cubicBezTo>
                <a:cubicBezTo>
                  <a:pt x="1057240" y="1633352"/>
                  <a:pt x="1054981" y="1633823"/>
                  <a:pt x="1053005" y="1634952"/>
                </a:cubicBezTo>
                <a:cubicBezTo>
                  <a:pt x="1046888" y="1638434"/>
                  <a:pt x="1047829" y="1644364"/>
                  <a:pt x="1044817" y="1649916"/>
                </a:cubicBezTo>
                <a:cubicBezTo>
                  <a:pt x="1038416" y="1661775"/>
                  <a:pt x="1033146" y="1656692"/>
                  <a:pt x="1023264" y="1662811"/>
                </a:cubicBezTo>
                <a:cubicBezTo>
                  <a:pt x="1008676" y="1671752"/>
                  <a:pt x="1010464" y="1686999"/>
                  <a:pt x="1015264" y="1701116"/>
                </a:cubicBezTo>
                <a:cubicBezTo>
                  <a:pt x="1008488" y="1701870"/>
                  <a:pt x="1002652" y="1704129"/>
                  <a:pt x="999170" y="1711282"/>
                </a:cubicBezTo>
                <a:cubicBezTo>
                  <a:pt x="996064" y="1717776"/>
                  <a:pt x="996628" y="1724270"/>
                  <a:pt x="998229" y="1730670"/>
                </a:cubicBezTo>
                <a:cubicBezTo>
                  <a:pt x="969241" y="1742247"/>
                  <a:pt x="970088" y="1784881"/>
                  <a:pt x="975735" y="1811800"/>
                </a:cubicBezTo>
                <a:cubicBezTo>
                  <a:pt x="986370" y="1862528"/>
                  <a:pt x="1016017" y="1901587"/>
                  <a:pt x="1049617" y="1939799"/>
                </a:cubicBezTo>
                <a:cubicBezTo>
                  <a:pt x="1086793" y="1982058"/>
                  <a:pt x="1120110" y="2023940"/>
                  <a:pt x="1159076" y="2064692"/>
                </a:cubicBezTo>
                <a:lnTo>
                  <a:pt x="1211276" y="2119979"/>
                </a:lnTo>
                <a:lnTo>
                  <a:pt x="1104275" y="2060668"/>
                </a:lnTo>
                <a:cubicBezTo>
                  <a:pt x="1029335" y="2015869"/>
                  <a:pt x="956677" y="1967469"/>
                  <a:pt x="888958" y="1912128"/>
                </a:cubicBezTo>
                <a:lnTo>
                  <a:pt x="776053" y="1809291"/>
                </a:lnTo>
                <a:lnTo>
                  <a:pt x="776959" y="1803986"/>
                </a:lnTo>
                <a:cubicBezTo>
                  <a:pt x="777618" y="1790810"/>
                  <a:pt x="769429" y="1776599"/>
                  <a:pt x="765664" y="1764363"/>
                </a:cubicBezTo>
                <a:cubicBezTo>
                  <a:pt x="753335" y="1724928"/>
                  <a:pt x="738465" y="1680410"/>
                  <a:pt x="754653" y="1640034"/>
                </a:cubicBezTo>
                <a:cubicBezTo>
                  <a:pt x="770842" y="1599658"/>
                  <a:pt x="810841" y="1580834"/>
                  <a:pt x="831830" y="1544598"/>
                </a:cubicBezTo>
                <a:cubicBezTo>
                  <a:pt x="849993" y="1513351"/>
                  <a:pt x="860065" y="1477493"/>
                  <a:pt x="883876" y="1449352"/>
                </a:cubicBezTo>
                <a:cubicBezTo>
                  <a:pt x="917853" y="1409258"/>
                  <a:pt x="961052" y="1377352"/>
                  <a:pt x="990887" y="1333117"/>
                </a:cubicBezTo>
                <a:cubicBezTo>
                  <a:pt x="1004064" y="1313634"/>
                  <a:pt x="1022417" y="1293117"/>
                  <a:pt x="1032958" y="1272317"/>
                </a:cubicBezTo>
                <a:cubicBezTo>
                  <a:pt x="1044629" y="1249164"/>
                  <a:pt x="1042935" y="1222528"/>
                  <a:pt x="1050370" y="1198246"/>
                </a:cubicBezTo>
                <a:cubicBezTo>
                  <a:pt x="1051970" y="1193165"/>
                  <a:pt x="1046323" y="1189399"/>
                  <a:pt x="1041900" y="1190623"/>
                </a:cubicBezTo>
                <a:cubicBezTo>
                  <a:pt x="1003217" y="1200788"/>
                  <a:pt x="965288" y="1203987"/>
                  <a:pt x="936206" y="1232411"/>
                </a:cubicBezTo>
                <a:cubicBezTo>
                  <a:pt x="925853" y="1242576"/>
                  <a:pt x="915594" y="1253494"/>
                  <a:pt x="906371" y="1265070"/>
                </a:cubicBezTo>
                <a:cubicBezTo>
                  <a:pt x="905994" y="1258576"/>
                  <a:pt x="905523" y="1252081"/>
                  <a:pt x="905899" y="1245493"/>
                </a:cubicBezTo>
                <a:cubicBezTo>
                  <a:pt x="906088" y="1241540"/>
                  <a:pt x="902887" y="1238528"/>
                  <a:pt x="899124" y="1238152"/>
                </a:cubicBezTo>
                <a:cubicBezTo>
                  <a:pt x="869570" y="1235611"/>
                  <a:pt x="849429" y="1261869"/>
                  <a:pt x="835311" y="1284646"/>
                </a:cubicBezTo>
                <a:cubicBezTo>
                  <a:pt x="831547" y="1290670"/>
                  <a:pt x="828724" y="1297070"/>
                  <a:pt x="825617" y="1303470"/>
                </a:cubicBezTo>
                <a:cubicBezTo>
                  <a:pt x="822888" y="1298293"/>
                  <a:pt x="820159" y="1293305"/>
                  <a:pt x="822135" y="1282764"/>
                </a:cubicBezTo>
                <a:cubicBezTo>
                  <a:pt x="823171" y="1277117"/>
                  <a:pt x="816677" y="1274764"/>
                  <a:pt x="812536" y="1277117"/>
                </a:cubicBezTo>
                <a:cubicBezTo>
                  <a:pt x="786182" y="1292176"/>
                  <a:pt x="774889" y="1309681"/>
                  <a:pt x="762559" y="1338858"/>
                </a:cubicBezTo>
                <a:cubicBezTo>
                  <a:pt x="761618" y="1341210"/>
                  <a:pt x="760583" y="1343376"/>
                  <a:pt x="759641" y="1345541"/>
                </a:cubicBezTo>
                <a:cubicBezTo>
                  <a:pt x="758982" y="1344222"/>
                  <a:pt x="758323" y="1342999"/>
                  <a:pt x="757382" y="1341493"/>
                </a:cubicBezTo>
                <a:cubicBezTo>
                  <a:pt x="756253" y="1339611"/>
                  <a:pt x="753806" y="1339046"/>
                  <a:pt x="751736" y="1339140"/>
                </a:cubicBezTo>
                <a:cubicBezTo>
                  <a:pt x="741194" y="1339705"/>
                  <a:pt x="721807" y="1342057"/>
                  <a:pt x="713148" y="1349399"/>
                </a:cubicBezTo>
                <a:cubicBezTo>
                  <a:pt x="693477" y="1366246"/>
                  <a:pt x="702983" y="1410011"/>
                  <a:pt x="684064" y="1423187"/>
                </a:cubicBezTo>
                <a:cubicBezTo>
                  <a:pt x="676441" y="1428458"/>
                  <a:pt x="665430" y="1419705"/>
                  <a:pt x="656205" y="1422622"/>
                </a:cubicBezTo>
                <a:cubicBezTo>
                  <a:pt x="644535" y="1426293"/>
                  <a:pt x="634747" y="1440035"/>
                  <a:pt x="628630" y="1449352"/>
                </a:cubicBezTo>
                <a:cubicBezTo>
                  <a:pt x="610465" y="1477022"/>
                  <a:pt x="622418" y="1485022"/>
                  <a:pt x="624865" y="1514952"/>
                </a:cubicBezTo>
                <a:cubicBezTo>
                  <a:pt x="626371" y="1534152"/>
                  <a:pt x="609053" y="1536316"/>
                  <a:pt x="608865" y="1555234"/>
                </a:cubicBezTo>
                <a:cubicBezTo>
                  <a:pt x="608677" y="1572645"/>
                  <a:pt x="626464" y="1596551"/>
                  <a:pt x="631265" y="1613211"/>
                </a:cubicBezTo>
                <a:cubicBezTo>
                  <a:pt x="635500" y="1628081"/>
                  <a:pt x="638324" y="1643516"/>
                  <a:pt x="643688" y="1658011"/>
                </a:cubicBezTo>
                <a:cubicBezTo>
                  <a:pt x="653947" y="1685493"/>
                  <a:pt x="670982" y="1702151"/>
                  <a:pt x="689806" y="1723517"/>
                </a:cubicBezTo>
                <a:lnTo>
                  <a:pt x="709060" y="1748270"/>
                </a:lnTo>
                <a:lnTo>
                  <a:pt x="689852" y="1730776"/>
                </a:lnTo>
                <a:lnTo>
                  <a:pt x="536061" y="1563944"/>
                </a:lnTo>
                <a:lnTo>
                  <a:pt x="532630" y="1555140"/>
                </a:lnTo>
                <a:cubicBezTo>
                  <a:pt x="527829" y="1534058"/>
                  <a:pt x="528583" y="1510528"/>
                  <a:pt x="528300" y="1488976"/>
                </a:cubicBezTo>
                <a:cubicBezTo>
                  <a:pt x="527829" y="1448506"/>
                  <a:pt x="534888" y="1421304"/>
                  <a:pt x="553241" y="1385729"/>
                </a:cubicBezTo>
                <a:cubicBezTo>
                  <a:pt x="559170" y="1374152"/>
                  <a:pt x="563124" y="1364270"/>
                  <a:pt x="567265" y="1351753"/>
                </a:cubicBezTo>
                <a:cubicBezTo>
                  <a:pt x="581948" y="1307800"/>
                  <a:pt x="615171" y="1262811"/>
                  <a:pt x="661947" y="1251893"/>
                </a:cubicBezTo>
                <a:cubicBezTo>
                  <a:pt x="693288" y="1244553"/>
                  <a:pt x="726700" y="1258482"/>
                  <a:pt x="756628" y="1249729"/>
                </a:cubicBezTo>
                <a:cubicBezTo>
                  <a:pt x="760676" y="1248506"/>
                  <a:pt x="763500" y="1242388"/>
                  <a:pt x="760394" y="1238811"/>
                </a:cubicBezTo>
                <a:cubicBezTo>
                  <a:pt x="743264" y="1219141"/>
                  <a:pt x="748252" y="1197306"/>
                  <a:pt x="715876" y="1192788"/>
                </a:cubicBezTo>
                <a:cubicBezTo>
                  <a:pt x="710700" y="1192035"/>
                  <a:pt x="705147" y="1192223"/>
                  <a:pt x="699594" y="1192788"/>
                </a:cubicBezTo>
                <a:cubicBezTo>
                  <a:pt x="698276" y="1188741"/>
                  <a:pt x="694700" y="1185635"/>
                  <a:pt x="688393" y="1182718"/>
                </a:cubicBezTo>
                <a:cubicBezTo>
                  <a:pt x="668817" y="1173494"/>
                  <a:pt x="649240" y="1165588"/>
                  <a:pt x="628723" y="1172929"/>
                </a:cubicBezTo>
                <a:cubicBezTo>
                  <a:pt x="626652" y="1173683"/>
                  <a:pt x="624676" y="1174436"/>
                  <a:pt x="622700" y="1175188"/>
                </a:cubicBezTo>
                <a:cubicBezTo>
                  <a:pt x="622606" y="1168882"/>
                  <a:pt x="618276" y="1166058"/>
                  <a:pt x="610747" y="1164271"/>
                </a:cubicBezTo>
                <a:cubicBezTo>
                  <a:pt x="608771" y="1163799"/>
                  <a:pt x="607171" y="1165965"/>
                  <a:pt x="605289" y="1165870"/>
                </a:cubicBezTo>
                <a:cubicBezTo>
                  <a:pt x="586747" y="1165118"/>
                  <a:pt x="598983" y="1162389"/>
                  <a:pt x="588158" y="1156459"/>
                </a:cubicBezTo>
                <a:cubicBezTo>
                  <a:pt x="581476" y="1152788"/>
                  <a:pt x="573947" y="1149212"/>
                  <a:pt x="566230" y="1149306"/>
                </a:cubicBezTo>
                <a:cubicBezTo>
                  <a:pt x="557664" y="1149306"/>
                  <a:pt x="550794" y="1151847"/>
                  <a:pt x="544677" y="1155706"/>
                </a:cubicBezTo>
                <a:cubicBezTo>
                  <a:pt x="540724" y="1151941"/>
                  <a:pt x="537241" y="1150059"/>
                  <a:pt x="531312" y="1150529"/>
                </a:cubicBezTo>
                <a:cubicBezTo>
                  <a:pt x="523218" y="1151188"/>
                  <a:pt x="514653" y="1149117"/>
                  <a:pt x="506841" y="1151753"/>
                </a:cubicBezTo>
                <a:cubicBezTo>
                  <a:pt x="506088" y="1151565"/>
                  <a:pt x="505336" y="1151471"/>
                  <a:pt x="504582" y="1151847"/>
                </a:cubicBezTo>
                <a:cubicBezTo>
                  <a:pt x="491689" y="1156929"/>
                  <a:pt x="479924" y="1143753"/>
                  <a:pt x="464394" y="1154482"/>
                </a:cubicBezTo>
                <a:cubicBezTo>
                  <a:pt x="456864" y="1159658"/>
                  <a:pt x="448112" y="1172741"/>
                  <a:pt x="445570" y="1175470"/>
                </a:cubicBezTo>
                <a:cubicBezTo>
                  <a:pt x="435688" y="1186388"/>
                  <a:pt x="432489" y="1180176"/>
                  <a:pt x="422418" y="1201541"/>
                </a:cubicBezTo>
                <a:cubicBezTo>
                  <a:pt x="412536" y="1222528"/>
                  <a:pt x="413760" y="1240505"/>
                  <a:pt x="416959" y="1263094"/>
                </a:cubicBezTo>
                <a:cubicBezTo>
                  <a:pt x="421948" y="1297823"/>
                  <a:pt x="429477" y="1331517"/>
                  <a:pt x="437665" y="1365211"/>
                </a:cubicBezTo>
                <a:cubicBezTo>
                  <a:pt x="430041" y="1349776"/>
                  <a:pt x="422324" y="1334436"/>
                  <a:pt x="414795" y="1318905"/>
                </a:cubicBezTo>
                <a:cubicBezTo>
                  <a:pt x="386653" y="1260929"/>
                  <a:pt x="357289" y="1203329"/>
                  <a:pt x="319736" y="1150718"/>
                </a:cubicBezTo>
                <a:cubicBezTo>
                  <a:pt x="298466" y="1120977"/>
                  <a:pt x="275218" y="1098482"/>
                  <a:pt x="235689" y="1104130"/>
                </a:cubicBezTo>
                <a:cubicBezTo>
                  <a:pt x="225995" y="1105541"/>
                  <a:pt x="222418" y="1116177"/>
                  <a:pt x="208677" y="1114294"/>
                </a:cubicBezTo>
                <a:cubicBezTo>
                  <a:pt x="200019" y="1113071"/>
                  <a:pt x="190795" y="1102341"/>
                  <a:pt x="181101" y="1100647"/>
                </a:cubicBezTo>
                <a:cubicBezTo>
                  <a:pt x="164913" y="1097729"/>
                  <a:pt x="156348" y="1104694"/>
                  <a:pt x="141478" y="1095377"/>
                </a:cubicBezTo>
                <a:cubicBezTo>
                  <a:pt x="139219" y="1093964"/>
                  <a:pt x="136394" y="1093588"/>
                  <a:pt x="134136" y="1095377"/>
                </a:cubicBezTo>
                <a:cubicBezTo>
                  <a:pt x="116818" y="1108835"/>
                  <a:pt x="111265" y="1139518"/>
                  <a:pt x="119924" y="1161729"/>
                </a:cubicBezTo>
                <a:cubicBezTo>
                  <a:pt x="117854" y="1159847"/>
                  <a:pt x="116066" y="1157776"/>
                  <a:pt x="113807" y="1156082"/>
                </a:cubicBezTo>
                <a:cubicBezTo>
                  <a:pt x="92348" y="1139424"/>
                  <a:pt x="84724" y="1155706"/>
                  <a:pt x="59877" y="1156176"/>
                </a:cubicBezTo>
                <a:cubicBezTo>
                  <a:pt x="57243" y="1156176"/>
                  <a:pt x="55266" y="1157589"/>
                  <a:pt x="54794" y="1160318"/>
                </a:cubicBezTo>
                <a:cubicBezTo>
                  <a:pt x="52725" y="1171235"/>
                  <a:pt x="43406" y="1175000"/>
                  <a:pt x="47171" y="1187423"/>
                </a:cubicBezTo>
                <a:cubicBezTo>
                  <a:pt x="48018" y="1190152"/>
                  <a:pt x="49336" y="1192318"/>
                  <a:pt x="50842" y="1194106"/>
                </a:cubicBezTo>
                <a:cubicBezTo>
                  <a:pt x="41430" y="1190812"/>
                  <a:pt x="32019" y="1188459"/>
                  <a:pt x="24489" y="1186764"/>
                </a:cubicBezTo>
                <a:cubicBezTo>
                  <a:pt x="21383" y="1186011"/>
                  <a:pt x="18466" y="1188083"/>
                  <a:pt x="17618" y="1191000"/>
                </a:cubicBezTo>
                <a:cubicBezTo>
                  <a:pt x="14701" y="1200976"/>
                  <a:pt x="4913" y="1203423"/>
                  <a:pt x="1336" y="1213212"/>
                </a:cubicBezTo>
                <a:cubicBezTo>
                  <a:pt x="-3746" y="1227141"/>
                  <a:pt x="6702" y="1242577"/>
                  <a:pt x="15360" y="1251893"/>
                </a:cubicBezTo>
                <a:cubicBezTo>
                  <a:pt x="34654" y="1272788"/>
                  <a:pt x="65054" y="1288882"/>
                  <a:pt x="87077" y="1307800"/>
                </a:cubicBezTo>
                <a:cubicBezTo>
                  <a:pt x="110794" y="1328035"/>
                  <a:pt x="138653" y="1343470"/>
                  <a:pt x="164630" y="1360788"/>
                </a:cubicBezTo>
                <a:cubicBezTo>
                  <a:pt x="215453" y="1394671"/>
                  <a:pt x="272018" y="1417259"/>
                  <a:pt x="326136" y="1445211"/>
                </a:cubicBezTo>
                <a:cubicBezTo>
                  <a:pt x="363783" y="1464694"/>
                  <a:pt x="398794" y="1488693"/>
                  <a:pt x="433524" y="1512882"/>
                </a:cubicBezTo>
                <a:cubicBezTo>
                  <a:pt x="463736" y="1533964"/>
                  <a:pt x="498276" y="1553634"/>
                  <a:pt x="521712" y="1582717"/>
                </a:cubicBezTo>
                <a:cubicBezTo>
                  <a:pt x="524912" y="1586669"/>
                  <a:pt x="528488" y="1591117"/>
                  <a:pt x="532512" y="1594328"/>
                </a:cubicBezTo>
                <a:lnTo>
                  <a:pt x="537650" y="1595929"/>
                </a:lnTo>
                <a:lnTo>
                  <a:pt x="624959" y="1703752"/>
                </a:lnTo>
                <a:cubicBezTo>
                  <a:pt x="647499" y="1729258"/>
                  <a:pt x="669124" y="1755564"/>
                  <a:pt x="691311" y="1781281"/>
                </a:cubicBezTo>
                <a:lnTo>
                  <a:pt x="731010" y="1823404"/>
                </a:lnTo>
                <a:lnTo>
                  <a:pt x="709794" y="1806151"/>
                </a:lnTo>
                <a:cubicBezTo>
                  <a:pt x="681453" y="1781915"/>
                  <a:pt x="653853" y="1756599"/>
                  <a:pt x="627218" y="1734528"/>
                </a:cubicBezTo>
                <a:cubicBezTo>
                  <a:pt x="599735" y="1711752"/>
                  <a:pt x="572160" y="1687563"/>
                  <a:pt x="549571" y="1659799"/>
                </a:cubicBezTo>
                <a:cubicBezTo>
                  <a:pt x="529429" y="1635047"/>
                  <a:pt x="516912" y="1609729"/>
                  <a:pt x="487641" y="1594199"/>
                </a:cubicBezTo>
                <a:cubicBezTo>
                  <a:pt x="470324" y="1584975"/>
                  <a:pt x="407266" y="1546293"/>
                  <a:pt x="402277" y="1589493"/>
                </a:cubicBezTo>
                <a:cubicBezTo>
                  <a:pt x="401901" y="1592881"/>
                  <a:pt x="402278" y="1596552"/>
                  <a:pt x="403312" y="1600411"/>
                </a:cubicBezTo>
                <a:cubicBezTo>
                  <a:pt x="401618" y="1599093"/>
                  <a:pt x="399924" y="1597775"/>
                  <a:pt x="398230" y="1596552"/>
                </a:cubicBezTo>
                <a:cubicBezTo>
                  <a:pt x="387595" y="1588551"/>
                  <a:pt x="366983" y="1570952"/>
                  <a:pt x="352112" y="1578387"/>
                </a:cubicBezTo>
                <a:cubicBezTo>
                  <a:pt x="349665" y="1579611"/>
                  <a:pt x="349006" y="1582340"/>
                  <a:pt x="349383" y="1584787"/>
                </a:cubicBezTo>
                <a:cubicBezTo>
                  <a:pt x="350418" y="1591282"/>
                  <a:pt x="347971" y="1596458"/>
                  <a:pt x="347971" y="1602104"/>
                </a:cubicBezTo>
                <a:cubicBezTo>
                  <a:pt x="340442" y="1596458"/>
                  <a:pt x="330560" y="1593069"/>
                  <a:pt x="323124" y="1586764"/>
                </a:cubicBezTo>
                <a:cubicBezTo>
                  <a:pt x="309477" y="1575281"/>
                  <a:pt x="299312" y="1568505"/>
                  <a:pt x="281335" y="1564834"/>
                </a:cubicBezTo>
                <a:cubicBezTo>
                  <a:pt x="273430" y="1563234"/>
                  <a:pt x="260630" y="1556646"/>
                  <a:pt x="253100" y="1558623"/>
                </a:cubicBezTo>
                <a:cubicBezTo>
                  <a:pt x="249712" y="1559469"/>
                  <a:pt x="248206" y="1562387"/>
                  <a:pt x="246136" y="1564740"/>
                </a:cubicBezTo>
                <a:cubicBezTo>
                  <a:pt x="240019" y="1571516"/>
                  <a:pt x="233430" y="1576316"/>
                  <a:pt x="226936" y="1582717"/>
                </a:cubicBezTo>
                <a:cubicBezTo>
                  <a:pt x="224960" y="1584599"/>
                  <a:pt x="224677" y="1586764"/>
                  <a:pt x="225525" y="1589211"/>
                </a:cubicBezTo>
                <a:cubicBezTo>
                  <a:pt x="226936" y="1593635"/>
                  <a:pt x="229855" y="1597963"/>
                  <a:pt x="233148" y="1602200"/>
                </a:cubicBezTo>
                <a:cubicBezTo>
                  <a:pt x="215736" y="1593728"/>
                  <a:pt x="195031" y="1585069"/>
                  <a:pt x="181290" y="1598340"/>
                </a:cubicBezTo>
                <a:cubicBezTo>
                  <a:pt x="179971" y="1599658"/>
                  <a:pt x="179877" y="1601917"/>
                  <a:pt x="180442" y="1603610"/>
                </a:cubicBezTo>
                <a:cubicBezTo>
                  <a:pt x="186278" y="1620081"/>
                  <a:pt x="191454" y="1613681"/>
                  <a:pt x="170654" y="1610293"/>
                </a:cubicBezTo>
                <a:cubicBezTo>
                  <a:pt x="170372" y="1610293"/>
                  <a:pt x="140725" y="1612834"/>
                  <a:pt x="146936" y="1611046"/>
                </a:cubicBezTo>
                <a:cubicBezTo>
                  <a:pt x="141854" y="1612552"/>
                  <a:pt x="138277" y="1617164"/>
                  <a:pt x="134042" y="1619421"/>
                </a:cubicBezTo>
                <a:cubicBezTo>
                  <a:pt x="118324" y="1627610"/>
                  <a:pt x="128489" y="1627422"/>
                  <a:pt x="113149" y="1634857"/>
                </a:cubicBezTo>
                <a:cubicBezTo>
                  <a:pt x="113996" y="1634481"/>
                  <a:pt x="96960" y="1638999"/>
                  <a:pt x="95454" y="1640599"/>
                </a:cubicBezTo>
                <a:cubicBezTo>
                  <a:pt x="86231" y="1650011"/>
                  <a:pt x="83407" y="1667986"/>
                  <a:pt x="89336" y="1680034"/>
                </a:cubicBezTo>
                <a:cubicBezTo>
                  <a:pt x="91501" y="1684457"/>
                  <a:pt x="101759" y="1685117"/>
                  <a:pt x="104678" y="1686810"/>
                </a:cubicBezTo>
                <a:cubicBezTo>
                  <a:pt x="121619" y="1696975"/>
                  <a:pt x="140348" y="1705729"/>
                  <a:pt x="157571" y="1715798"/>
                </a:cubicBezTo>
                <a:cubicBezTo>
                  <a:pt x="179784" y="1728692"/>
                  <a:pt x="202748" y="1740269"/>
                  <a:pt x="224771" y="1753445"/>
                </a:cubicBezTo>
                <a:cubicBezTo>
                  <a:pt x="265713" y="1777822"/>
                  <a:pt x="296301" y="1792222"/>
                  <a:pt x="343077" y="1804834"/>
                </a:cubicBezTo>
                <a:cubicBezTo>
                  <a:pt x="391736" y="1818011"/>
                  <a:pt x="439265" y="1833351"/>
                  <a:pt x="489336" y="1840410"/>
                </a:cubicBezTo>
                <a:cubicBezTo>
                  <a:pt x="541476" y="1847846"/>
                  <a:pt x="594089" y="1855375"/>
                  <a:pt x="646418" y="1861586"/>
                </a:cubicBezTo>
                <a:cubicBezTo>
                  <a:pt x="695359" y="1867328"/>
                  <a:pt x="742135" y="1881915"/>
                  <a:pt x="790418" y="1889350"/>
                </a:cubicBezTo>
                <a:cubicBezTo>
                  <a:pt x="793430" y="1889822"/>
                  <a:pt x="795853" y="1888340"/>
                  <a:pt x="797100" y="1886210"/>
                </a:cubicBezTo>
                <a:lnTo>
                  <a:pt x="796994" y="1884225"/>
                </a:lnTo>
                <a:lnTo>
                  <a:pt x="902229" y="1968975"/>
                </a:lnTo>
                <a:cubicBezTo>
                  <a:pt x="951687" y="2004223"/>
                  <a:pt x="1002793" y="2037305"/>
                  <a:pt x="1053287" y="2069681"/>
                </a:cubicBezTo>
                <a:cubicBezTo>
                  <a:pt x="1106040" y="2103564"/>
                  <a:pt x="1161734" y="2138740"/>
                  <a:pt x="1218616" y="2171763"/>
                </a:cubicBezTo>
                <a:lnTo>
                  <a:pt x="1282557" y="2207073"/>
                </a:lnTo>
                <a:lnTo>
                  <a:pt x="1262287" y="2202139"/>
                </a:lnTo>
                <a:cubicBezTo>
                  <a:pt x="1236417" y="2195962"/>
                  <a:pt x="1210840" y="2188551"/>
                  <a:pt x="1185712" y="2175657"/>
                </a:cubicBezTo>
                <a:cubicBezTo>
                  <a:pt x="1134605" y="2149398"/>
                  <a:pt x="1088487" y="2117963"/>
                  <a:pt x="1043782" y="2082010"/>
                </a:cubicBezTo>
                <a:cubicBezTo>
                  <a:pt x="1015641" y="2059328"/>
                  <a:pt x="982135" y="2029963"/>
                  <a:pt x="944299" y="2029492"/>
                </a:cubicBezTo>
                <a:cubicBezTo>
                  <a:pt x="929052" y="2029304"/>
                  <a:pt x="917476" y="2033256"/>
                  <a:pt x="916535" y="2043610"/>
                </a:cubicBezTo>
                <a:cubicBezTo>
                  <a:pt x="883876" y="2028457"/>
                  <a:pt x="843218" y="1992974"/>
                  <a:pt x="833618" y="2046528"/>
                </a:cubicBezTo>
                <a:cubicBezTo>
                  <a:pt x="816299" y="2039563"/>
                  <a:pt x="799171" y="2036834"/>
                  <a:pt x="790794" y="2049915"/>
                </a:cubicBezTo>
                <a:cubicBezTo>
                  <a:pt x="789477" y="2051986"/>
                  <a:pt x="789382" y="2054433"/>
                  <a:pt x="790888" y="2056504"/>
                </a:cubicBezTo>
                <a:cubicBezTo>
                  <a:pt x="791547" y="2057446"/>
                  <a:pt x="791924" y="2057822"/>
                  <a:pt x="792582" y="2058575"/>
                </a:cubicBezTo>
                <a:cubicBezTo>
                  <a:pt x="787877" y="2055845"/>
                  <a:pt x="781664" y="2053868"/>
                  <a:pt x="773853" y="2055468"/>
                </a:cubicBezTo>
                <a:cubicBezTo>
                  <a:pt x="764535" y="2057351"/>
                  <a:pt x="759924" y="2061398"/>
                  <a:pt x="754653" y="2069021"/>
                </a:cubicBezTo>
                <a:cubicBezTo>
                  <a:pt x="753618" y="2070527"/>
                  <a:pt x="754088" y="2072222"/>
                  <a:pt x="755030" y="2073634"/>
                </a:cubicBezTo>
                <a:cubicBezTo>
                  <a:pt x="753805" y="2073916"/>
                  <a:pt x="752771" y="2074010"/>
                  <a:pt x="751359" y="2074574"/>
                </a:cubicBezTo>
                <a:cubicBezTo>
                  <a:pt x="745242" y="2076551"/>
                  <a:pt x="739406" y="2080598"/>
                  <a:pt x="734888" y="2085115"/>
                </a:cubicBezTo>
                <a:cubicBezTo>
                  <a:pt x="733853" y="2086151"/>
                  <a:pt x="733571" y="2087563"/>
                  <a:pt x="733852" y="2088880"/>
                </a:cubicBezTo>
                <a:cubicBezTo>
                  <a:pt x="726418" y="2085586"/>
                  <a:pt x="718889" y="2082197"/>
                  <a:pt x="710417" y="2079468"/>
                </a:cubicBezTo>
                <a:cubicBezTo>
                  <a:pt x="699782" y="2075987"/>
                  <a:pt x="692065" y="2074951"/>
                  <a:pt x="682089" y="2080409"/>
                </a:cubicBezTo>
                <a:cubicBezTo>
                  <a:pt x="678888" y="2082197"/>
                  <a:pt x="679264" y="2088692"/>
                  <a:pt x="676912" y="2090669"/>
                </a:cubicBezTo>
                <a:cubicBezTo>
                  <a:pt x="672583" y="2094340"/>
                  <a:pt x="668347" y="2094245"/>
                  <a:pt x="662418" y="2095186"/>
                </a:cubicBezTo>
                <a:cubicBezTo>
                  <a:pt x="648018" y="2097445"/>
                  <a:pt x="634464" y="2095186"/>
                  <a:pt x="623170" y="2105257"/>
                </a:cubicBezTo>
                <a:cubicBezTo>
                  <a:pt x="621100" y="2107045"/>
                  <a:pt x="621194" y="2109869"/>
                  <a:pt x="622230" y="2112127"/>
                </a:cubicBezTo>
                <a:cubicBezTo>
                  <a:pt x="622794" y="2113351"/>
                  <a:pt x="623170" y="2113916"/>
                  <a:pt x="623547" y="2114574"/>
                </a:cubicBezTo>
                <a:cubicBezTo>
                  <a:pt x="603218" y="2116363"/>
                  <a:pt x="573195" y="2124832"/>
                  <a:pt x="579689" y="2148739"/>
                </a:cubicBezTo>
                <a:cubicBezTo>
                  <a:pt x="581100" y="2154009"/>
                  <a:pt x="585242" y="2156928"/>
                  <a:pt x="589947" y="2159093"/>
                </a:cubicBezTo>
                <a:cubicBezTo>
                  <a:pt x="577241" y="2157868"/>
                  <a:pt x="562182" y="2158621"/>
                  <a:pt x="555312" y="2169351"/>
                </a:cubicBezTo>
                <a:cubicBezTo>
                  <a:pt x="550983" y="2176128"/>
                  <a:pt x="551264" y="2182810"/>
                  <a:pt x="557853" y="2187892"/>
                </a:cubicBezTo>
                <a:cubicBezTo>
                  <a:pt x="558700" y="2188551"/>
                  <a:pt x="559830" y="2188927"/>
                  <a:pt x="560772" y="2189397"/>
                </a:cubicBezTo>
                <a:cubicBezTo>
                  <a:pt x="559453" y="2189587"/>
                  <a:pt x="558229" y="2189491"/>
                  <a:pt x="556912" y="2189680"/>
                </a:cubicBezTo>
                <a:cubicBezTo>
                  <a:pt x="545712" y="2191750"/>
                  <a:pt x="539688" y="2194009"/>
                  <a:pt x="530748" y="2200880"/>
                </a:cubicBezTo>
                <a:cubicBezTo>
                  <a:pt x="522183" y="2207468"/>
                  <a:pt x="509665" y="2214151"/>
                  <a:pt x="505054" y="2224221"/>
                </a:cubicBezTo>
                <a:cubicBezTo>
                  <a:pt x="504112" y="2226386"/>
                  <a:pt x="504582" y="2229021"/>
                  <a:pt x="506277" y="2230809"/>
                </a:cubicBezTo>
                <a:cubicBezTo>
                  <a:pt x="494324" y="2231563"/>
                  <a:pt x="482842" y="2234387"/>
                  <a:pt x="474560" y="2240692"/>
                </a:cubicBezTo>
                <a:cubicBezTo>
                  <a:pt x="470606" y="2243703"/>
                  <a:pt x="473430" y="2250669"/>
                  <a:pt x="471265" y="2253868"/>
                </a:cubicBezTo>
                <a:cubicBezTo>
                  <a:pt x="459218" y="2272033"/>
                  <a:pt x="445195" y="2278620"/>
                  <a:pt x="439830" y="2299986"/>
                </a:cubicBezTo>
                <a:cubicBezTo>
                  <a:pt x="439171" y="2302433"/>
                  <a:pt x="440301" y="2305068"/>
                  <a:pt x="442465" y="2306386"/>
                </a:cubicBezTo>
                <a:cubicBezTo>
                  <a:pt x="501571" y="2342433"/>
                  <a:pt x="554748" y="2341302"/>
                  <a:pt x="621477" y="2344692"/>
                </a:cubicBezTo>
                <a:cubicBezTo>
                  <a:pt x="658653" y="2346480"/>
                  <a:pt x="693382" y="2348645"/>
                  <a:pt x="730088" y="2341116"/>
                </a:cubicBezTo>
                <a:cubicBezTo>
                  <a:pt x="768864" y="2333115"/>
                  <a:pt x="811594" y="2332739"/>
                  <a:pt x="849147" y="2318809"/>
                </a:cubicBezTo>
                <a:cubicBezTo>
                  <a:pt x="879265" y="2307609"/>
                  <a:pt x="909006" y="2299139"/>
                  <a:pt x="939688" y="2289256"/>
                </a:cubicBezTo>
                <a:cubicBezTo>
                  <a:pt x="985710" y="2274480"/>
                  <a:pt x="1027498" y="2245962"/>
                  <a:pt x="1075593" y="2237868"/>
                </a:cubicBezTo>
                <a:cubicBezTo>
                  <a:pt x="1122088" y="2229963"/>
                  <a:pt x="1171029" y="2229115"/>
                  <a:pt x="1217522" y="2235138"/>
                </a:cubicBezTo>
                <a:cubicBezTo>
                  <a:pt x="1238182" y="2237821"/>
                  <a:pt x="1257994" y="2237915"/>
                  <a:pt x="1277781" y="2237269"/>
                </a:cubicBezTo>
                <a:lnTo>
                  <a:pt x="1337233" y="2234976"/>
                </a:lnTo>
                <a:lnTo>
                  <a:pt x="1391075" y="2260928"/>
                </a:lnTo>
                <a:cubicBezTo>
                  <a:pt x="1497333" y="2307704"/>
                  <a:pt x="1607474" y="2344668"/>
                  <a:pt x="1719921" y="2372598"/>
                </a:cubicBezTo>
                <a:lnTo>
                  <a:pt x="1811859" y="2391619"/>
                </a:lnTo>
                <a:lnTo>
                  <a:pt x="1761156" y="2385797"/>
                </a:lnTo>
                <a:cubicBezTo>
                  <a:pt x="1739005" y="2384198"/>
                  <a:pt x="1716769" y="2382950"/>
                  <a:pt x="1694886" y="2380363"/>
                </a:cubicBezTo>
                <a:cubicBezTo>
                  <a:pt x="1654980" y="2375562"/>
                  <a:pt x="1615922" y="2365586"/>
                  <a:pt x="1576488" y="2357775"/>
                </a:cubicBezTo>
                <a:cubicBezTo>
                  <a:pt x="1541099" y="2350716"/>
                  <a:pt x="1506181" y="2344974"/>
                  <a:pt x="1470040" y="2341963"/>
                </a:cubicBezTo>
                <a:cubicBezTo>
                  <a:pt x="1437758" y="2339232"/>
                  <a:pt x="1408299" y="2331139"/>
                  <a:pt x="1380157" y="2347797"/>
                </a:cubicBezTo>
                <a:cubicBezTo>
                  <a:pt x="1355875" y="2362197"/>
                  <a:pt x="1332158" y="2374057"/>
                  <a:pt x="1311169" y="2390998"/>
                </a:cubicBezTo>
                <a:cubicBezTo>
                  <a:pt x="1297146" y="2402386"/>
                  <a:pt x="1275970" y="2403139"/>
                  <a:pt x="1264769" y="2418009"/>
                </a:cubicBezTo>
                <a:cubicBezTo>
                  <a:pt x="1263075" y="2420269"/>
                  <a:pt x="1262793" y="2422528"/>
                  <a:pt x="1264017" y="2425069"/>
                </a:cubicBezTo>
                <a:cubicBezTo>
                  <a:pt x="1268628" y="2434009"/>
                  <a:pt x="1272770" y="2438244"/>
                  <a:pt x="1277947" y="2441445"/>
                </a:cubicBezTo>
                <a:cubicBezTo>
                  <a:pt x="1265805" y="2442198"/>
                  <a:pt x="1253476" y="2444551"/>
                  <a:pt x="1247264" y="2451797"/>
                </a:cubicBezTo>
                <a:cubicBezTo>
                  <a:pt x="1236064" y="2464974"/>
                  <a:pt x="1238699" y="2482103"/>
                  <a:pt x="1248111" y="2493868"/>
                </a:cubicBezTo>
                <a:cubicBezTo>
                  <a:pt x="1230511" y="2491233"/>
                  <a:pt x="1213193" y="2491421"/>
                  <a:pt x="1200111" y="2498668"/>
                </a:cubicBezTo>
                <a:cubicBezTo>
                  <a:pt x="1184769" y="2507139"/>
                  <a:pt x="1170652" y="2541773"/>
                  <a:pt x="1170371" y="2558715"/>
                </a:cubicBezTo>
                <a:cubicBezTo>
                  <a:pt x="1170183" y="2571327"/>
                  <a:pt x="1174887" y="2578009"/>
                  <a:pt x="1183546" y="2582621"/>
                </a:cubicBezTo>
                <a:cubicBezTo>
                  <a:pt x="1175170" y="2586480"/>
                  <a:pt x="1168675" y="2593727"/>
                  <a:pt x="1168300" y="2603233"/>
                </a:cubicBezTo>
                <a:cubicBezTo>
                  <a:pt x="1167829" y="2613961"/>
                  <a:pt x="1174794" y="2621209"/>
                  <a:pt x="1183640" y="2624786"/>
                </a:cubicBezTo>
                <a:cubicBezTo>
                  <a:pt x="1172441" y="2627422"/>
                  <a:pt x="1157287" y="2630433"/>
                  <a:pt x="1153052" y="2641350"/>
                </a:cubicBezTo>
                <a:cubicBezTo>
                  <a:pt x="1151076" y="2646432"/>
                  <a:pt x="1152300" y="2650197"/>
                  <a:pt x="1153899" y="2655093"/>
                </a:cubicBezTo>
                <a:cubicBezTo>
                  <a:pt x="1155405" y="2659608"/>
                  <a:pt x="1157382" y="2662715"/>
                  <a:pt x="1157382" y="2667797"/>
                </a:cubicBezTo>
                <a:cubicBezTo>
                  <a:pt x="1157382" y="2670621"/>
                  <a:pt x="1156064" y="2673256"/>
                  <a:pt x="1156440" y="2676173"/>
                </a:cubicBezTo>
                <a:cubicBezTo>
                  <a:pt x="1157664" y="2686057"/>
                  <a:pt x="1167076" y="2689726"/>
                  <a:pt x="1177146" y="2691233"/>
                </a:cubicBezTo>
                <a:cubicBezTo>
                  <a:pt x="1172629" y="2693586"/>
                  <a:pt x="1168864" y="2696785"/>
                  <a:pt x="1166229" y="2701209"/>
                </a:cubicBezTo>
                <a:cubicBezTo>
                  <a:pt x="1164534" y="2704032"/>
                  <a:pt x="1164440" y="2707609"/>
                  <a:pt x="1162840" y="2710527"/>
                </a:cubicBezTo>
                <a:cubicBezTo>
                  <a:pt x="1159453" y="2716738"/>
                  <a:pt x="1157193" y="2714950"/>
                  <a:pt x="1154370" y="2721726"/>
                </a:cubicBezTo>
                <a:cubicBezTo>
                  <a:pt x="1152017" y="2727468"/>
                  <a:pt x="1151640" y="2733021"/>
                  <a:pt x="1154935" y="2738386"/>
                </a:cubicBezTo>
                <a:cubicBezTo>
                  <a:pt x="1158135" y="2743561"/>
                  <a:pt x="1164441" y="2746762"/>
                  <a:pt x="1171216" y="2748645"/>
                </a:cubicBezTo>
                <a:cubicBezTo>
                  <a:pt x="1165099" y="2752692"/>
                  <a:pt x="1159453" y="2757209"/>
                  <a:pt x="1155029" y="2763233"/>
                </a:cubicBezTo>
                <a:cubicBezTo>
                  <a:pt x="1136863" y="2787609"/>
                  <a:pt x="1133663" y="2802197"/>
                  <a:pt x="1142887" y="2823749"/>
                </a:cubicBezTo>
                <a:cubicBezTo>
                  <a:pt x="1148817" y="2824504"/>
                  <a:pt x="1153617" y="2827514"/>
                  <a:pt x="1157194" y="2832785"/>
                </a:cubicBezTo>
                <a:cubicBezTo>
                  <a:pt x="1155970" y="2836268"/>
                  <a:pt x="1155123" y="2839843"/>
                  <a:pt x="1154558" y="2843421"/>
                </a:cubicBezTo>
                <a:cubicBezTo>
                  <a:pt x="1155593" y="2845303"/>
                  <a:pt x="1153805" y="2848409"/>
                  <a:pt x="1155875" y="2850951"/>
                </a:cubicBezTo>
                <a:cubicBezTo>
                  <a:pt x="1163970" y="2860833"/>
                  <a:pt x="1170747" y="2862338"/>
                  <a:pt x="1184017" y="2862903"/>
                </a:cubicBezTo>
                <a:cubicBezTo>
                  <a:pt x="1210464" y="2863844"/>
                  <a:pt x="1251687" y="2854432"/>
                  <a:pt x="1275405" y="2840973"/>
                </a:cubicBezTo>
                <a:cubicBezTo>
                  <a:pt x="1305429" y="2823938"/>
                  <a:pt x="1339029" y="2810479"/>
                  <a:pt x="1368110" y="2791562"/>
                </a:cubicBezTo>
                <a:cubicBezTo>
                  <a:pt x="1390981" y="2776691"/>
                  <a:pt x="1405757" y="2756080"/>
                  <a:pt x="1426182" y="2738856"/>
                </a:cubicBezTo>
                <a:cubicBezTo>
                  <a:pt x="1452628" y="2716551"/>
                  <a:pt x="1483686" y="2697350"/>
                  <a:pt x="1512299" y="2678056"/>
                </a:cubicBezTo>
                <a:cubicBezTo>
                  <a:pt x="1568111" y="2640315"/>
                  <a:pt x="1615734" y="2588362"/>
                  <a:pt x="1675216" y="2556456"/>
                </a:cubicBezTo>
                <a:cubicBezTo>
                  <a:pt x="1734228" y="2524832"/>
                  <a:pt x="1793803" y="2496503"/>
                  <a:pt x="1853946" y="2468362"/>
                </a:cubicBezTo>
                <a:cubicBezTo>
                  <a:pt x="1900063" y="2446809"/>
                  <a:pt x="1950981" y="2435987"/>
                  <a:pt x="2000580" y="2422904"/>
                </a:cubicBezTo>
                <a:lnTo>
                  <a:pt x="2003725" y="2422463"/>
                </a:lnTo>
                <a:lnTo>
                  <a:pt x="2062602" y="2430057"/>
                </a:lnTo>
                <a:cubicBezTo>
                  <a:pt x="2178274" y="2440691"/>
                  <a:pt x="2294697" y="2443140"/>
                  <a:pt x="2410744" y="2439092"/>
                </a:cubicBezTo>
                <a:cubicBezTo>
                  <a:pt x="2525943" y="2434951"/>
                  <a:pt x="2639826" y="2420645"/>
                  <a:pt x="2754367" y="2410104"/>
                </a:cubicBezTo>
                <a:lnTo>
                  <a:pt x="2797074" y="2404881"/>
                </a:lnTo>
                <a:lnTo>
                  <a:pt x="2966546" y="2629597"/>
                </a:lnTo>
                <a:cubicBezTo>
                  <a:pt x="3026902" y="2702767"/>
                  <a:pt x="3090356" y="2773326"/>
                  <a:pt x="3156554" y="2841232"/>
                </a:cubicBezTo>
                <a:lnTo>
                  <a:pt x="3269530" y="2948313"/>
                </a:lnTo>
                <a:lnTo>
                  <a:pt x="3202389" y="2895232"/>
                </a:lnTo>
                <a:cubicBezTo>
                  <a:pt x="3172930" y="2873915"/>
                  <a:pt x="3143072" y="2853020"/>
                  <a:pt x="3114930" y="2830526"/>
                </a:cubicBezTo>
                <a:cubicBezTo>
                  <a:pt x="3063542" y="2789491"/>
                  <a:pt x="3017802" y="2741961"/>
                  <a:pt x="2969613" y="2697068"/>
                </a:cubicBezTo>
                <a:cubicBezTo>
                  <a:pt x="2926413" y="2656691"/>
                  <a:pt x="2882743" y="2618573"/>
                  <a:pt x="2835119" y="2583279"/>
                </a:cubicBezTo>
                <a:cubicBezTo>
                  <a:pt x="2792484" y="2551656"/>
                  <a:pt x="2758507" y="2514950"/>
                  <a:pt x="2704955" y="2513915"/>
                </a:cubicBezTo>
                <a:cubicBezTo>
                  <a:pt x="2658649" y="2513068"/>
                  <a:pt x="2615543" y="2509115"/>
                  <a:pt x="2571685" y="2514574"/>
                </a:cubicBezTo>
                <a:cubicBezTo>
                  <a:pt x="2542319" y="2518244"/>
                  <a:pt x="2512202" y="2501021"/>
                  <a:pt x="2483778" y="2512126"/>
                </a:cubicBezTo>
                <a:cubicBezTo>
                  <a:pt x="2479544" y="2513821"/>
                  <a:pt x="2477097" y="2516644"/>
                  <a:pt x="2476719" y="2521257"/>
                </a:cubicBezTo>
                <a:cubicBezTo>
                  <a:pt x="2475402" y="2537632"/>
                  <a:pt x="2477567" y="2547138"/>
                  <a:pt x="2481990" y="2555986"/>
                </a:cubicBezTo>
                <a:cubicBezTo>
                  <a:pt x="2464390" y="2546574"/>
                  <a:pt x="2445191" y="2539139"/>
                  <a:pt x="2430414" y="2543938"/>
                </a:cubicBezTo>
                <a:cubicBezTo>
                  <a:pt x="2403402" y="2552597"/>
                  <a:pt x="2392391" y="2578761"/>
                  <a:pt x="2395401" y="2603138"/>
                </a:cubicBezTo>
                <a:cubicBezTo>
                  <a:pt x="2373096" y="2584315"/>
                  <a:pt x="2348909" y="2569726"/>
                  <a:pt x="2324439" y="2568409"/>
                </a:cubicBezTo>
                <a:cubicBezTo>
                  <a:pt x="2295826" y="2566904"/>
                  <a:pt x="2246225" y="2602950"/>
                  <a:pt x="2231356" y="2626386"/>
                </a:cubicBezTo>
                <a:cubicBezTo>
                  <a:pt x="2220250" y="2643891"/>
                  <a:pt x="2221096" y="2657162"/>
                  <a:pt x="2229097" y="2671091"/>
                </a:cubicBezTo>
                <a:cubicBezTo>
                  <a:pt x="2214132" y="2669114"/>
                  <a:pt x="2198885" y="2673726"/>
                  <a:pt x="2190132" y="2686621"/>
                </a:cubicBezTo>
                <a:cubicBezTo>
                  <a:pt x="2180250" y="2701209"/>
                  <a:pt x="2183638" y="2717209"/>
                  <a:pt x="2192955" y="2729820"/>
                </a:cubicBezTo>
                <a:cubicBezTo>
                  <a:pt x="2175073" y="2723891"/>
                  <a:pt x="2151356" y="2714950"/>
                  <a:pt x="2136203" y="2726526"/>
                </a:cubicBezTo>
                <a:cubicBezTo>
                  <a:pt x="2129050" y="2731985"/>
                  <a:pt x="2127544" y="2738197"/>
                  <a:pt x="2125568" y="2746480"/>
                </a:cubicBezTo>
                <a:cubicBezTo>
                  <a:pt x="2123779" y="2754103"/>
                  <a:pt x="2123779" y="2760126"/>
                  <a:pt x="2119450" y="2767185"/>
                </a:cubicBezTo>
                <a:cubicBezTo>
                  <a:pt x="2117003" y="2771138"/>
                  <a:pt x="2112955" y="2773585"/>
                  <a:pt x="2110885" y="2778103"/>
                </a:cubicBezTo>
                <a:cubicBezTo>
                  <a:pt x="2104108" y="2792879"/>
                  <a:pt x="2113991" y="2806056"/>
                  <a:pt x="2126602" y="2816880"/>
                </a:cubicBezTo>
                <a:cubicBezTo>
                  <a:pt x="2118320" y="2816314"/>
                  <a:pt x="2110226" y="2817350"/>
                  <a:pt x="2102791" y="2821208"/>
                </a:cubicBezTo>
                <a:cubicBezTo>
                  <a:pt x="2098086" y="2823656"/>
                  <a:pt x="2094885" y="2828550"/>
                  <a:pt x="2090084" y="2831279"/>
                </a:cubicBezTo>
                <a:cubicBezTo>
                  <a:pt x="2080015" y="2837020"/>
                  <a:pt x="2078414" y="2832597"/>
                  <a:pt x="2068720" y="2839561"/>
                </a:cubicBezTo>
                <a:cubicBezTo>
                  <a:pt x="2060439" y="2845397"/>
                  <a:pt x="2055167" y="2852926"/>
                  <a:pt x="2055168" y="2863278"/>
                </a:cubicBezTo>
                <a:cubicBezTo>
                  <a:pt x="2055168" y="2873350"/>
                  <a:pt x="2061191" y="2883044"/>
                  <a:pt x="2069003" y="2891608"/>
                </a:cubicBezTo>
                <a:cubicBezTo>
                  <a:pt x="2057051" y="2891985"/>
                  <a:pt x="2045285" y="2893397"/>
                  <a:pt x="2033803" y="2897915"/>
                </a:cubicBezTo>
                <a:cubicBezTo>
                  <a:pt x="1987497" y="2916173"/>
                  <a:pt x="1970556" y="2933679"/>
                  <a:pt x="1964627" y="2971702"/>
                </a:cubicBezTo>
                <a:cubicBezTo>
                  <a:pt x="1972250" y="2977915"/>
                  <a:pt x="1976297" y="2986197"/>
                  <a:pt x="1976768" y="2996549"/>
                </a:cubicBezTo>
                <a:cubicBezTo>
                  <a:pt x="1972062" y="3000314"/>
                  <a:pt x="1967828" y="3004549"/>
                  <a:pt x="1963873" y="3009067"/>
                </a:cubicBezTo>
                <a:cubicBezTo>
                  <a:pt x="1963779" y="3012644"/>
                  <a:pt x="1958509" y="3015279"/>
                  <a:pt x="1959169" y="3020643"/>
                </a:cubicBezTo>
                <a:cubicBezTo>
                  <a:pt x="1961898" y="3041349"/>
                  <a:pt x="1970086" y="3049444"/>
                  <a:pt x="1988061" y="3061491"/>
                </a:cubicBezTo>
                <a:cubicBezTo>
                  <a:pt x="2024015" y="3085585"/>
                  <a:pt x="2089614" y="3108078"/>
                  <a:pt x="2134132" y="3109773"/>
                </a:cubicBezTo>
                <a:cubicBezTo>
                  <a:pt x="2190602" y="3112032"/>
                  <a:pt x="2248955" y="3122196"/>
                  <a:pt x="2305802" y="3120974"/>
                </a:cubicBezTo>
                <a:cubicBezTo>
                  <a:pt x="2350321" y="3120032"/>
                  <a:pt x="2388720" y="3104126"/>
                  <a:pt x="2432015" y="3097726"/>
                </a:cubicBezTo>
                <a:cubicBezTo>
                  <a:pt x="2488109" y="3089444"/>
                  <a:pt x="2547872" y="3089537"/>
                  <a:pt x="2604342" y="3087278"/>
                </a:cubicBezTo>
                <a:cubicBezTo>
                  <a:pt x="2714555" y="3082855"/>
                  <a:pt x="2825613" y="3051608"/>
                  <a:pt x="2935825" y="3058480"/>
                </a:cubicBezTo>
                <a:cubicBezTo>
                  <a:pt x="3045189" y="3065349"/>
                  <a:pt x="3152482" y="3077207"/>
                  <a:pt x="3260436" y="3089914"/>
                </a:cubicBezTo>
                <a:cubicBezTo>
                  <a:pt x="3301848" y="3094808"/>
                  <a:pt x="3342577" y="3104431"/>
                  <a:pt x="3382989" y="3115902"/>
                </a:cubicBezTo>
                <a:lnTo>
                  <a:pt x="3406897" y="3123248"/>
                </a:lnTo>
                <a:lnTo>
                  <a:pt x="3439888" y="3016999"/>
                </a:lnTo>
                <a:lnTo>
                  <a:pt x="3400151" y="2983759"/>
                </a:lnTo>
                <a:lnTo>
                  <a:pt x="3397660" y="2976879"/>
                </a:lnTo>
                <a:cubicBezTo>
                  <a:pt x="3359825" y="2903750"/>
                  <a:pt x="3369237" y="2834103"/>
                  <a:pt x="3377236" y="2755138"/>
                </a:cubicBezTo>
                <a:cubicBezTo>
                  <a:pt x="3384483" y="2683420"/>
                  <a:pt x="3394460" y="2609067"/>
                  <a:pt x="3413377" y="2539608"/>
                </a:cubicBezTo>
                <a:cubicBezTo>
                  <a:pt x="3431635" y="2472316"/>
                  <a:pt x="3452906" y="2409069"/>
                  <a:pt x="3500624" y="2355892"/>
                </a:cubicBezTo>
                <a:cubicBezTo>
                  <a:pt x="3523401" y="2330480"/>
                  <a:pt x="3551918" y="2311091"/>
                  <a:pt x="3571589" y="2282762"/>
                </a:cubicBezTo>
                <a:cubicBezTo>
                  <a:pt x="3605753" y="2233539"/>
                  <a:pt x="3615448" y="2207562"/>
                  <a:pt x="3671260" y="2181115"/>
                </a:cubicBezTo>
                <a:lnTo>
                  <a:pt x="3705298" y="2162229"/>
                </a:lnTo>
                <a:lnTo>
                  <a:pt x="3716277" y="2126871"/>
                </a:lnTo>
                <a:lnTo>
                  <a:pt x="3701942" y="2135845"/>
                </a:lnTo>
                <a:lnTo>
                  <a:pt x="3720796" y="2112317"/>
                </a:lnTo>
                <a:lnTo>
                  <a:pt x="3742058" y="2043841"/>
                </a:lnTo>
                <a:lnTo>
                  <a:pt x="3734448" y="2054951"/>
                </a:lnTo>
                <a:cubicBezTo>
                  <a:pt x="3726507" y="2068833"/>
                  <a:pt x="3718836" y="2082951"/>
                  <a:pt x="3709283" y="2095469"/>
                </a:cubicBezTo>
                <a:cubicBezTo>
                  <a:pt x="3688577" y="2122575"/>
                  <a:pt x="3664483" y="2146480"/>
                  <a:pt x="3639919" y="2169915"/>
                </a:cubicBezTo>
                <a:cubicBezTo>
                  <a:pt x="3611024" y="2187045"/>
                  <a:pt x="3584577" y="2207562"/>
                  <a:pt x="3562366" y="2242574"/>
                </a:cubicBezTo>
                <a:cubicBezTo>
                  <a:pt x="3539118" y="2279280"/>
                  <a:pt x="3511448" y="2309963"/>
                  <a:pt x="3485189" y="2341115"/>
                </a:cubicBezTo>
                <a:cubicBezTo>
                  <a:pt x="3497047" y="2320503"/>
                  <a:pt x="3509189" y="2299892"/>
                  <a:pt x="3523495" y="2280692"/>
                </a:cubicBezTo>
                <a:cubicBezTo>
                  <a:pt x="3553989" y="2239657"/>
                  <a:pt x="3604060" y="2190622"/>
                  <a:pt x="3618084" y="2140928"/>
                </a:cubicBezTo>
                <a:cubicBezTo>
                  <a:pt x="3619966" y="2134339"/>
                  <a:pt x="3610177" y="2128315"/>
                  <a:pt x="3605753" y="2134246"/>
                </a:cubicBezTo>
                <a:cubicBezTo>
                  <a:pt x="3567824" y="2185822"/>
                  <a:pt x="3528295" y="2235421"/>
                  <a:pt x="3491589" y="2288221"/>
                </a:cubicBezTo>
                <a:cubicBezTo>
                  <a:pt x="3464765" y="2326903"/>
                  <a:pt x="3451213" y="2371044"/>
                  <a:pt x="3430225" y="2412080"/>
                </a:cubicBezTo>
                <a:cubicBezTo>
                  <a:pt x="3429471" y="2413586"/>
                  <a:pt x="3429659" y="2414998"/>
                  <a:pt x="3430129" y="2416222"/>
                </a:cubicBezTo>
                <a:cubicBezTo>
                  <a:pt x="3424012" y="2426667"/>
                  <a:pt x="3418271" y="2437586"/>
                  <a:pt x="3413283" y="2449162"/>
                </a:cubicBezTo>
                <a:cubicBezTo>
                  <a:pt x="3430789" y="2395045"/>
                  <a:pt x="3451119" y="2341774"/>
                  <a:pt x="3461942" y="2286339"/>
                </a:cubicBezTo>
                <a:cubicBezTo>
                  <a:pt x="3463260" y="2279656"/>
                  <a:pt x="3454506" y="2275985"/>
                  <a:pt x="3450837" y="2281915"/>
                </a:cubicBezTo>
                <a:cubicBezTo>
                  <a:pt x="3396060" y="2372174"/>
                  <a:pt x="3378742" y="2476174"/>
                  <a:pt x="3356624" y="2577350"/>
                </a:cubicBezTo>
                <a:cubicBezTo>
                  <a:pt x="3356060" y="2580079"/>
                  <a:pt x="3355494" y="2582998"/>
                  <a:pt x="3354836" y="2585726"/>
                </a:cubicBezTo>
                <a:cubicBezTo>
                  <a:pt x="3354742" y="2579609"/>
                  <a:pt x="3354931" y="2573491"/>
                  <a:pt x="3353895" y="2567750"/>
                </a:cubicBezTo>
                <a:cubicBezTo>
                  <a:pt x="3352955" y="2562669"/>
                  <a:pt x="3344860" y="2558809"/>
                  <a:pt x="3342412" y="2565210"/>
                </a:cubicBezTo>
                <a:cubicBezTo>
                  <a:pt x="3328013" y="2601821"/>
                  <a:pt x="3329612" y="2647844"/>
                  <a:pt x="3325378" y="2686715"/>
                </a:cubicBezTo>
                <a:cubicBezTo>
                  <a:pt x="3324720" y="2692267"/>
                  <a:pt x="3324060" y="2698480"/>
                  <a:pt x="3323495" y="2704785"/>
                </a:cubicBezTo>
                <a:cubicBezTo>
                  <a:pt x="3318037" y="2631562"/>
                  <a:pt x="3331590" y="2562385"/>
                  <a:pt x="3331213" y="2489914"/>
                </a:cubicBezTo>
                <a:cubicBezTo>
                  <a:pt x="3331214" y="2483233"/>
                  <a:pt x="3321519" y="2481915"/>
                  <a:pt x="3319637" y="2488315"/>
                </a:cubicBezTo>
                <a:cubicBezTo>
                  <a:pt x="3297331" y="2564268"/>
                  <a:pt x="3294790" y="2641632"/>
                  <a:pt x="3302507" y="2720126"/>
                </a:cubicBezTo>
                <a:cubicBezTo>
                  <a:pt x="3305236" y="2748079"/>
                  <a:pt x="3307495" y="2782244"/>
                  <a:pt x="3312484" y="2816033"/>
                </a:cubicBezTo>
                <a:cubicBezTo>
                  <a:pt x="3297048" y="2775091"/>
                  <a:pt x="3284154" y="2733303"/>
                  <a:pt x="3275589" y="2691045"/>
                </a:cubicBezTo>
                <a:cubicBezTo>
                  <a:pt x="3265237" y="2639751"/>
                  <a:pt x="3266178" y="2577444"/>
                  <a:pt x="3244342" y="2530386"/>
                </a:cubicBezTo>
                <a:cubicBezTo>
                  <a:pt x="3241048" y="2523233"/>
                  <a:pt x="3231073" y="2527091"/>
                  <a:pt x="3231731" y="2534338"/>
                </a:cubicBezTo>
                <a:cubicBezTo>
                  <a:pt x="3238130" y="2610197"/>
                  <a:pt x="3249049" y="2696691"/>
                  <a:pt x="3272107" y="2778291"/>
                </a:cubicBezTo>
                <a:cubicBezTo>
                  <a:pt x="3251119" y="2736409"/>
                  <a:pt x="3237096" y="2691326"/>
                  <a:pt x="3221942" y="2646809"/>
                </a:cubicBezTo>
                <a:cubicBezTo>
                  <a:pt x="3202178" y="2588927"/>
                  <a:pt x="3200579" y="2504786"/>
                  <a:pt x="3163025" y="2455374"/>
                </a:cubicBezTo>
                <a:cubicBezTo>
                  <a:pt x="3158977" y="2450103"/>
                  <a:pt x="3149002" y="2455091"/>
                  <a:pt x="3151260" y="2461491"/>
                </a:cubicBezTo>
                <a:cubicBezTo>
                  <a:pt x="3174884" y="2528503"/>
                  <a:pt x="3183167" y="2599279"/>
                  <a:pt x="3207638" y="2665915"/>
                </a:cubicBezTo>
                <a:cubicBezTo>
                  <a:pt x="3217048" y="2691515"/>
                  <a:pt x="3225989" y="2715326"/>
                  <a:pt x="3235589" y="2738573"/>
                </a:cubicBezTo>
                <a:cubicBezTo>
                  <a:pt x="3217519" y="2710056"/>
                  <a:pt x="3199731" y="2681350"/>
                  <a:pt x="3184766" y="2651139"/>
                </a:cubicBezTo>
                <a:cubicBezTo>
                  <a:pt x="3160578" y="2602480"/>
                  <a:pt x="3150508" y="2547986"/>
                  <a:pt x="3120860" y="2501867"/>
                </a:cubicBezTo>
                <a:cubicBezTo>
                  <a:pt x="3070789" y="2424127"/>
                  <a:pt x="2974790" y="2369633"/>
                  <a:pt x="2935167" y="2285963"/>
                </a:cubicBezTo>
                <a:cubicBezTo>
                  <a:pt x="2901378" y="2214433"/>
                  <a:pt x="2920955" y="2137539"/>
                  <a:pt x="2980814" y="2090292"/>
                </a:cubicBezTo>
                <a:cubicBezTo>
                  <a:pt x="3005943" y="2070433"/>
                  <a:pt x="3031731" y="2047844"/>
                  <a:pt x="3052249" y="2089539"/>
                </a:cubicBezTo>
                <a:cubicBezTo>
                  <a:pt x="3056767" y="2098668"/>
                  <a:pt x="3071353" y="2094433"/>
                  <a:pt x="3069472" y="2084081"/>
                </a:cubicBezTo>
                <a:cubicBezTo>
                  <a:pt x="3062978" y="2049257"/>
                  <a:pt x="3032201" y="1960880"/>
                  <a:pt x="3096202" y="2029210"/>
                </a:cubicBezTo>
                <a:cubicBezTo>
                  <a:pt x="3096389" y="2029397"/>
                  <a:pt x="3096577" y="2029304"/>
                  <a:pt x="3096673" y="2029493"/>
                </a:cubicBezTo>
                <a:cubicBezTo>
                  <a:pt x="3101847" y="2041445"/>
                  <a:pt x="3107213" y="2053210"/>
                  <a:pt x="3112484" y="2065257"/>
                </a:cubicBezTo>
                <a:cubicBezTo>
                  <a:pt x="3120672" y="2083798"/>
                  <a:pt x="3128202" y="2101963"/>
                  <a:pt x="3133473" y="2121539"/>
                </a:cubicBezTo>
                <a:cubicBezTo>
                  <a:pt x="3138366" y="2139610"/>
                  <a:pt x="3151260" y="2163987"/>
                  <a:pt x="3152860" y="2181681"/>
                </a:cubicBezTo>
                <a:cubicBezTo>
                  <a:pt x="3153425" y="2187516"/>
                  <a:pt x="3162084" y="2187139"/>
                  <a:pt x="3163777" y="2182245"/>
                </a:cubicBezTo>
                <a:cubicBezTo>
                  <a:pt x="3181378" y="2131517"/>
                  <a:pt x="3064296" y="1972645"/>
                  <a:pt x="3100060" y="1927845"/>
                </a:cubicBezTo>
                <a:cubicBezTo>
                  <a:pt x="3106648" y="1942339"/>
                  <a:pt x="3113237" y="1956740"/>
                  <a:pt x="3119919" y="1971140"/>
                </a:cubicBezTo>
                <a:cubicBezTo>
                  <a:pt x="3124719" y="1981492"/>
                  <a:pt x="3138461" y="1974245"/>
                  <a:pt x="3137236" y="1964551"/>
                </a:cubicBezTo>
                <a:cubicBezTo>
                  <a:pt x="3135543" y="1950528"/>
                  <a:pt x="3139024" y="1936128"/>
                  <a:pt x="3136106" y="1922293"/>
                </a:cubicBezTo>
                <a:cubicBezTo>
                  <a:pt x="3134696" y="1915422"/>
                  <a:pt x="3119918" y="1897633"/>
                  <a:pt x="3120108" y="1893588"/>
                </a:cubicBezTo>
                <a:cubicBezTo>
                  <a:pt x="3120296" y="1887186"/>
                  <a:pt x="3145801" y="1863563"/>
                  <a:pt x="3149189" y="1860175"/>
                </a:cubicBezTo>
                <a:cubicBezTo>
                  <a:pt x="3170554" y="1838998"/>
                  <a:pt x="3167825" y="1856693"/>
                  <a:pt x="3189848" y="1868362"/>
                </a:cubicBezTo>
                <a:cubicBezTo>
                  <a:pt x="3191355" y="1869211"/>
                  <a:pt x="3192860" y="1869210"/>
                  <a:pt x="3194271" y="1868739"/>
                </a:cubicBezTo>
                <a:cubicBezTo>
                  <a:pt x="3196436" y="1874481"/>
                  <a:pt x="3198507" y="1880222"/>
                  <a:pt x="3200955" y="1885869"/>
                </a:cubicBezTo>
                <a:cubicBezTo>
                  <a:pt x="3207731" y="1901681"/>
                  <a:pt x="3210083" y="1914574"/>
                  <a:pt x="3211119" y="1931893"/>
                </a:cubicBezTo>
                <a:cubicBezTo>
                  <a:pt x="3211496" y="1937634"/>
                  <a:pt x="3219120" y="1937915"/>
                  <a:pt x="3220814" y="1932740"/>
                </a:cubicBezTo>
                <a:cubicBezTo>
                  <a:pt x="3224201" y="1922197"/>
                  <a:pt x="3228154" y="1911563"/>
                  <a:pt x="3225989" y="1900457"/>
                </a:cubicBezTo>
                <a:cubicBezTo>
                  <a:pt x="3223920" y="1889822"/>
                  <a:pt x="3217896" y="1879752"/>
                  <a:pt x="3213942" y="1869775"/>
                </a:cubicBezTo>
                <a:cubicBezTo>
                  <a:pt x="3208389" y="1855940"/>
                  <a:pt x="3196530" y="1823564"/>
                  <a:pt x="3221001" y="1817822"/>
                </a:cubicBezTo>
                <a:cubicBezTo>
                  <a:pt x="3235307" y="1814527"/>
                  <a:pt x="3244813" y="1829305"/>
                  <a:pt x="3254696" y="1839093"/>
                </a:cubicBezTo>
                <a:cubicBezTo>
                  <a:pt x="3264108" y="1873163"/>
                  <a:pt x="3271919" y="1894716"/>
                  <a:pt x="3272671" y="1935376"/>
                </a:cubicBezTo>
                <a:cubicBezTo>
                  <a:pt x="3272860" y="1944410"/>
                  <a:pt x="3286977" y="1943657"/>
                  <a:pt x="3288106" y="1935186"/>
                </a:cubicBezTo>
                <a:cubicBezTo>
                  <a:pt x="3292531" y="1901304"/>
                  <a:pt x="3279072" y="1875234"/>
                  <a:pt x="3277660" y="1842763"/>
                </a:cubicBezTo>
                <a:cubicBezTo>
                  <a:pt x="3274271" y="1767751"/>
                  <a:pt x="3314177" y="1784128"/>
                  <a:pt x="3339683" y="1819611"/>
                </a:cubicBezTo>
                <a:cubicBezTo>
                  <a:pt x="3344107" y="1825821"/>
                  <a:pt x="3356342" y="1821775"/>
                  <a:pt x="3355778" y="1813963"/>
                </a:cubicBezTo>
                <a:cubicBezTo>
                  <a:pt x="3350790" y="1745916"/>
                  <a:pt x="3434836" y="1709210"/>
                  <a:pt x="3492153" y="1714292"/>
                </a:cubicBezTo>
                <a:cubicBezTo>
                  <a:pt x="3552671" y="1719657"/>
                  <a:pt x="3565189" y="1774904"/>
                  <a:pt x="3611118" y="1794104"/>
                </a:cubicBezTo>
                <a:cubicBezTo>
                  <a:pt x="3615542" y="1795987"/>
                  <a:pt x="3621471" y="1792693"/>
                  <a:pt x="3622695" y="1788174"/>
                </a:cubicBezTo>
                <a:cubicBezTo>
                  <a:pt x="3627025" y="1771704"/>
                  <a:pt x="3622883" y="1766058"/>
                  <a:pt x="3620718" y="1750057"/>
                </a:cubicBezTo>
                <a:cubicBezTo>
                  <a:pt x="3613190" y="1693493"/>
                  <a:pt x="3609895" y="1575281"/>
                  <a:pt x="3693659" y="1572458"/>
                </a:cubicBezTo>
                <a:cubicBezTo>
                  <a:pt x="3703165" y="1572176"/>
                  <a:pt x="3736388" y="1591940"/>
                  <a:pt x="3742601" y="1596458"/>
                </a:cubicBezTo>
                <a:cubicBezTo>
                  <a:pt x="3771212" y="1617257"/>
                  <a:pt x="3775259" y="1629963"/>
                  <a:pt x="3774883" y="1642952"/>
                </a:cubicBezTo>
                <a:cubicBezTo>
                  <a:pt x="3763306" y="1687752"/>
                  <a:pt x="3739306" y="1730293"/>
                  <a:pt x="3736576" y="1774528"/>
                </a:cubicBezTo>
                <a:cubicBezTo>
                  <a:pt x="3736201" y="1780364"/>
                  <a:pt x="3744859" y="1782622"/>
                  <a:pt x="3747494" y="1777540"/>
                </a:cubicBezTo>
                <a:cubicBezTo>
                  <a:pt x="3764624" y="1745258"/>
                  <a:pt x="3775824" y="1714858"/>
                  <a:pt x="3784577" y="1683422"/>
                </a:cubicBezTo>
                <a:cubicBezTo>
                  <a:pt x="3785518" y="1682669"/>
                  <a:pt x="3786177" y="1681635"/>
                  <a:pt x="3786177" y="1680223"/>
                </a:cubicBezTo>
                <a:cubicBezTo>
                  <a:pt x="3786270" y="1678904"/>
                  <a:pt x="3786271" y="1677775"/>
                  <a:pt x="3786365" y="1676458"/>
                </a:cubicBezTo>
                <a:cubicBezTo>
                  <a:pt x="3792766" y="1652646"/>
                  <a:pt x="3798129" y="1628175"/>
                  <a:pt x="3803118" y="1601164"/>
                </a:cubicBezTo>
                <a:cubicBezTo>
                  <a:pt x="3813565" y="1544976"/>
                  <a:pt x="3834336" y="1587681"/>
                  <a:pt x="3853399" y="1622195"/>
                </a:cubicBezTo>
                <a:lnTo>
                  <a:pt x="3866643" y="1642606"/>
                </a:lnTo>
                <a:lnTo>
                  <a:pt x="3875837" y="1612998"/>
                </a:lnTo>
                <a:lnTo>
                  <a:pt x="3875302" y="1611979"/>
                </a:lnTo>
                <a:cubicBezTo>
                  <a:pt x="3867319" y="1594853"/>
                  <a:pt x="3836530" y="1526305"/>
                  <a:pt x="3798317" y="1549775"/>
                </a:cubicBezTo>
                <a:cubicBezTo>
                  <a:pt x="3778647" y="1561822"/>
                  <a:pt x="3782036" y="1591657"/>
                  <a:pt x="3780812" y="1612740"/>
                </a:cubicBezTo>
                <a:cubicBezTo>
                  <a:pt x="3774977" y="1597116"/>
                  <a:pt x="3764059" y="1582811"/>
                  <a:pt x="3742977" y="1569258"/>
                </a:cubicBezTo>
                <a:cubicBezTo>
                  <a:pt x="3718412" y="1553353"/>
                  <a:pt x="3683871" y="1542999"/>
                  <a:pt x="3657707" y="1560412"/>
                </a:cubicBezTo>
                <a:cubicBezTo>
                  <a:pt x="3606883" y="1594105"/>
                  <a:pt x="3588154" y="1649446"/>
                  <a:pt x="3593141" y="1706763"/>
                </a:cubicBezTo>
                <a:cubicBezTo>
                  <a:pt x="3593894" y="1715893"/>
                  <a:pt x="3606224" y="1747516"/>
                  <a:pt x="3602177" y="1756458"/>
                </a:cubicBezTo>
                <a:cubicBezTo>
                  <a:pt x="3595871" y="1770010"/>
                  <a:pt x="3604907" y="1760410"/>
                  <a:pt x="3590977" y="1748269"/>
                </a:cubicBezTo>
                <a:cubicBezTo>
                  <a:pt x="3564248" y="1725022"/>
                  <a:pt x="3569048" y="1715987"/>
                  <a:pt x="3530460" y="1703940"/>
                </a:cubicBezTo>
                <a:cubicBezTo>
                  <a:pt x="3476531" y="1687093"/>
                  <a:pt x="3418931" y="1694811"/>
                  <a:pt x="3373660" y="1731893"/>
                </a:cubicBezTo>
                <a:cubicBezTo>
                  <a:pt x="3371590" y="1733587"/>
                  <a:pt x="3350130" y="1760410"/>
                  <a:pt x="3338836" y="1781022"/>
                </a:cubicBezTo>
                <a:cubicBezTo>
                  <a:pt x="3335260" y="1773211"/>
                  <a:pt x="3330742" y="1766152"/>
                  <a:pt x="3328578" y="1764646"/>
                </a:cubicBezTo>
                <a:cubicBezTo>
                  <a:pt x="3315118" y="1754857"/>
                  <a:pt x="3279166" y="1771422"/>
                  <a:pt x="3271354" y="1776693"/>
                </a:cubicBezTo>
                <a:cubicBezTo>
                  <a:pt x="3255166" y="1787516"/>
                  <a:pt x="3253190" y="1787517"/>
                  <a:pt x="3248014" y="1804081"/>
                </a:cubicBezTo>
                <a:cubicBezTo>
                  <a:pt x="3247448" y="1805775"/>
                  <a:pt x="3247542" y="1807280"/>
                  <a:pt x="3247448" y="1808881"/>
                </a:cubicBezTo>
                <a:cubicBezTo>
                  <a:pt x="3243119" y="1804645"/>
                  <a:pt x="3238319" y="1801069"/>
                  <a:pt x="3232389" y="1799845"/>
                </a:cubicBezTo>
                <a:cubicBezTo>
                  <a:pt x="3219589" y="1797304"/>
                  <a:pt x="3204624" y="1804551"/>
                  <a:pt x="3196436" y="1814152"/>
                </a:cubicBezTo>
                <a:cubicBezTo>
                  <a:pt x="3187966" y="1824128"/>
                  <a:pt x="3186930" y="1837210"/>
                  <a:pt x="3188907" y="1849728"/>
                </a:cubicBezTo>
                <a:cubicBezTo>
                  <a:pt x="3180343" y="1839281"/>
                  <a:pt x="3174319" y="1828457"/>
                  <a:pt x="3159637" y="1829211"/>
                </a:cubicBezTo>
                <a:cubicBezTo>
                  <a:pt x="3140061" y="1830245"/>
                  <a:pt x="3114649" y="1873540"/>
                  <a:pt x="3101377" y="1885022"/>
                </a:cubicBezTo>
                <a:cubicBezTo>
                  <a:pt x="3097331" y="1888504"/>
                  <a:pt x="3097802" y="1894058"/>
                  <a:pt x="3100718" y="1898010"/>
                </a:cubicBezTo>
                <a:cubicBezTo>
                  <a:pt x="3102507" y="1900458"/>
                  <a:pt x="3103543" y="1903187"/>
                  <a:pt x="3104860" y="1905822"/>
                </a:cubicBezTo>
                <a:cubicBezTo>
                  <a:pt x="3103354" y="1905446"/>
                  <a:pt x="3101943" y="1904786"/>
                  <a:pt x="3100249" y="1905540"/>
                </a:cubicBezTo>
                <a:cubicBezTo>
                  <a:pt x="3062695" y="1922669"/>
                  <a:pt x="3068531" y="1957869"/>
                  <a:pt x="3081707" y="1992880"/>
                </a:cubicBezTo>
                <a:cubicBezTo>
                  <a:pt x="3081895" y="1993351"/>
                  <a:pt x="3082084" y="1993822"/>
                  <a:pt x="3082272" y="1994293"/>
                </a:cubicBezTo>
                <a:cubicBezTo>
                  <a:pt x="3076154" y="1988551"/>
                  <a:pt x="3069566" y="1983187"/>
                  <a:pt x="3060907" y="1977068"/>
                </a:cubicBezTo>
                <a:cubicBezTo>
                  <a:pt x="3058084" y="1975092"/>
                  <a:pt x="3053190" y="1975752"/>
                  <a:pt x="3050931" y="1978293"/>
                </a:cubicBezTo>
                <a:cubicBezTo>
                  <a:pt x="3034931" y="1996362"/>
                  <a:pt x="3035119" y="2014810"/>
                  <a:pt x="3039260" y="2034198"/>
                </a:cubicBezTo>
                <a:cubicBezTo>
                  <a:pt x="3015072" y="2012550"/>
                  <a:pt x="2995967" y="2046622"/>
                  <a:pt x="2954837" y="2080693"/>
                </a:cubicBezTo>
                <a:cubicBezTo>
                  <a:pt x="2890837" y="2133586"/>
                  <a:pt x="2883872" y="2245303"/>
                  <a:pt x="2927920" y="2313351"/>
                </a:cubicBezTo>
                <a:cubicBezTo>
                  <a:pt x="2959449" y="2362009"/>
                  <a:pt x="3006885" y="2401539"/>
                  <a:pt x="3045943" y="2443233"/>
                </a:cubicBezTo>
                <a:cubicBezTo>
                  <a:pt x="3111072" y="2512880"/>
                  <a:pt x="3130555" y="2592879"/>
                  <a:pt x="3173190" y="2673726"/>
                </a:cubicBezTo>
                <a:cubicBezTo>
                  <a:pt x="3214225" y="2751467"/>
                  <a:pt x="3265519" y="2820174"/>
                  <a:pt x="3314931" y="2891044"/>
                </a:cubicBezTo>
                <a:lnTo>
                  <a:pt x="3331260" y="2922540"/>
                </a:lnTo>
                <a:lnTo>
                  <a:pt x="3232791" y="2830609"/>
                </a:lnTo>
                <a:cubicBezTo>
                  <a:pt x="3057025" y="2656927"/>
                  <a:pt x="2901709" y="2463186"/>
                  <a:pt x="2777990" y="2250385"/>
                </a:cubicBezTo>
                <a:lnTo>
                  <a:pt x="2737526" y="2180115"/>
                </a:lnTo>
                <a:lnTo>
                  <a:pt x="2726320" y="2133774"/>
                </a:lnTo>
                <a:cubicBezTo>
                  <a:pt x="2719920" y="2069963"/>
                  <a:pt x="2744390" y="1998621"/>
                  <a:pt x="2766978" y="1944786"/>
                </a:cubicBezTo>
                <a:cubicBezTo>
                  <a:pt x="2809049" y="1844457"/>
                  <a:pt x="2861755" y="1753257"/>
                  <a:pt x="2935450" y="1673540"/>
                </a:cubicBezTo>
                <a:cubicBezTo>
                  <a:pt x="3025331" y="1576316"/>
                  <a:pt x="3140060" y="1522293"/>
                  <a:pt x="3244155" y="1444552"/>
                </a:cubicBezTo>
                <a:cubicBezTo>
                  <a:pt x="3336200" y="1375846"/>
                  <a:pt x="3434554" y="1283704"/>
                  <a:pt x="3503447" y="1191846"/>
                </a:cubicBezTo>
                <a:cubicBezTo>
                  <a:pt x="3535354" y="1149305"/>
                  <a:pt x="3600766" y="1008129"/>
                  <a:pt x="3548624" y="960882"/>
                </a:cubicBezTo>
                <a:cubicBezTo>
                  <a:pt x="3544859" y="957494"/>
                  <a:pt x="3539401" y="957871"/>
                  <a:pt x="3534977" y="959281"/>
                </a:cubicBezTo>
                <a:cubicBezTo>
                  <a:pt x="3521142" y="963799"/>
                  <a:pt x="3506366" y="967564"/>
                  <a:pt x="3493472" y="974529"/>
                </a:cubicBezTo>
                <a:cubicBezTo>
                  <a:pt x="3485942" y="978576"/>
                  <a:pt x="3470037" y="995517"/>
                  <a:pt x="3464107" y="996834"/>
                </a:cubicBezTo>
                <a:cubicBezTo>
                  <a:pt x="3446036" y="1000693"/>
                  <a:pt x="3427025" y="988741"/>
                  <a:pt x="3408295" y="980835"/>
                </a:cubicBezTo>
                <a:cubicBezTo>
                  <a:pt x="3368108" y="963894"/>
                  <a:pt x="3338177" y="955612"/>
                  <a:pt x="3304201" y="992882"/>
                </a:cubicBezTo>
                <a:cubicBezTo>
                  <a:pt x="3291025" y="1007282"/>
                  <a:pt x="3292436" y="1026388"/>
                  <a:pt x="3281989" y="1040317"/>
                </a:cubicBezTo>
                <a:cubicBezTo>
                  <a:pt x="3274084" y="1050859"/>
                  <a:pt x="3301190" y="1029588"/>
                  <a:pt x="3271919" y="1058764"/>
                </a:cubicBezTo>
                <a:cubicBezTo>
                  <a:pt x="3268437" y="1062246"/>
                  <a:pt x="3257048" y="1055563"/>
                  <a:pt x="3252248" y="1059422"/>
                </a:cubicBezTo>
                <a:cubicBezTo>
                  <a:pt x="3245002" y="1065258"/>
                  <a:pt x="3239731" y="1072411"/>
                  <a:pt x="3235684" y="1080223"/>
                </a:cubicBezTo>
                <a:cubicBezTo>
                  <a:pt x="3228814" y="1051705"/>
                  <a:pt x="3214413" y="1034671"/>
                  <a:pt x="3171214" y="1061117"/>
                </a:cubicBezTo>
                <a:cubicBezTo>
                  <a:pt x="3128296" y="1087376"/>
                  <a:pt x="3111449" y="1119658"/>
                  <a:pt x="3103637" y="1154952"/>
                </a:cubicBezTo>
                <a:cubicBezTo>
                  <a:pt x="3096107" y="1136693"/>
                  <a:pt x="3084342" y="1113916"/>
                  <a:pt x="3071732" y="1112881"/>
                </a:cubicBezTo>
                <a:cubicBezTo>
                  <a:pt x="3059119" y="1111847"/>
                  <a:pt x="3042555" y="1131328"/>
                  <a:pt x="3035590" y="1140740"/>
                </a:cubicBezTo>
                <a:cubicBezTo>
                  <a:pt x="3034085" y="1142811"/>
                  <a:pt x="3033049" y="1145164"/>
                  <a:pt x="3031731" y="1147423"/>
                </a:cubicBezTo>
                <a:cubicBezTo>
                  <a:pt x="3029661" y="1141399"/>
                  <a:pt x="3026742" y="1135846"/>
                  <a:pt x="3022319" y="1131611"/>
                </a:cubicBezTo>
                <a:cubicBezTo>
                  <a:pt x="3003402" y="1113446"/>
                  <a:pt x="2984201" y="1128035"/>
                  <a:pt x="2966131" y="1139516"/>
                </a:cubicBezTo>
                <a:cubicBezTo>
                  <a:pt x="2938366" y="1157117"/>
                  <a:pt x="2920108" y="1160412"/>
                  <a:pt x="2916625" y="1195517"/>
                </a:cubicBezTo>
                <a:cubicBezTo>
                  <a:pt x="2916531" y="1196552"/>
                  <a:pt x="2916438" y="1197494"/>
                  <a:pt x="2916344" y="1198435"/>
                </a:cubicBezTo>
                <a:cubicBezTo>
                  <a:pt x="2915778" y="1197963"/>
                  <a:pt x="2915214" y="1197305"/>
                  <a:pt x="2914555" y="1196929"/>
                </a:cubicBezTo>
                <a:cubicBezTo>
                  <a:pt x="2891873" y="1183657"/>
                  <a:pt x="2879167" y="1218199"/>
                  <a:pt x="2875495" y="1234857"/>
                </a:cubicBezTo>
                <a:cubicBezTo>
                  <a:pt x="2874932" y="1237493"/>
                  <a:pt x="2874743" y="1240317"/>
                  <a:pt x="2874461" y="1243046"/>
                </a:cubicBezTo>
                <a:cubicBezTo>
                  <a:pt x="2871355" y="1241163"/>
                  <a:pt x="2867967" y="1239847"/>
                  <a:pt x="2864202" y="1239658"/>
                </a:cubicBezTo>
                <a:cubicBezTo>
                  <a:pt x="2852719" y="1239187"/>
                  <a:pt x="2848861" y="1248316"/>
                  <a:pt x="2840014" y="1253400"/>
                </a:cubicBezTo>
                <a:cubicBezTo>
                  <a:pt x="2820814" y="1264411"/>
                  <a:pt x="2817990" y="1252740"/>
                  <a:pt x="2798885" y="1252646"/>
                </a:cubicBezTo>
                <a:cubicBezTo>
                  <a:pt x="2770931" y="1252551"/>
                  <a:pt x="2760296" y="1275235"/>
                  <a:pt x="2754838" y="1299046"/>
                </a:cubicBezTo>
                <a:cubicBezTo>
                  <a:pt x="2744766" y="1294246"/>
                  <a:pt x="2734697" y="1292363"/>
                  <a:pt x="2723685" y="1299328"/>
                </a:cubicBezTo>
                <a:cubicBezTo>
                  <a:pt x="2713709" y="1305729"/>
                  <a:pt x="2708909" y="1315140"/>
                  <a:pt x="2705614" y="1325493"/>
                </a:cubicBezTo>
                <a:cubicBezTo>
                  <a:pt x="2655261" y="1316647"/>
                  <a:pt x="2619685" y="1376693"/>
                  <a:pt x="2604343" y="1419046"/>
                </a:cubicBezTo>
                <a:cubicBezTo>
                  <a:pt x="2575356" y="1498858"/>
                  <a:pt x="2582979" y="1578763"/>
                  <a:pt x="2596814" y="1660833"/>
                </a:cubicBezTo>
                <a:cubicBezTo>
                  <a:pt x="2612156" y="1751657"/>
                  <a:pt x="2622320" y="1838715"/>
                  <a:pt x="2641614" y="1928974"/>
                </a:cubicBezTo>
                <a:lnTo>
                  <a:pt x="2668456" y="2059897"/>
                </a:lnTo>
                <a:lnTo>
                  <a:pt x="2568650" y="1876292"/>
                </a:lnTo>
                <a:cubicBezTo>
                  <a:pt x="2502956" y="1749350"/>
                  <a:pt x="2443545" y="1619375"/>
                  <a:pt x="2397002" y="1483987"/>
                </a:cubicBezTo>
                <a:cubicBezTo>
                  <a:pt x="2373098" y="1414669"/>
                  <a:pt x="2351232" y="1344546"/>
                  <a:pt x="2331168" y="1273822"/>
                </a:cubicBezTo>
                <a:lnTo>
                  <a:pt x="2323877" y="1245506"/>
                </a:lnTo>
                <a:lnTo>
                  <a:pt x="2325850" y="1246577"/>
                </a:lnTo>
                <a:cubicBezTo>
                  <a:pt x="2330438" y="1245705"/>
                  <a:pt x="2334367" y="1242153"/>
                  <a:pt x="2334132" y="1237117"/>
                </a:cubicBezTo>
                <a:cubicBezTo>
                  <a:pt x="2346368" y="1219235"/>
                  <a:pt x="2347309" y="1192505"/>
                  <a:pt x="2352579" y="1172176"/>
                </a:cubicBezTo>
                <a:cubicBezTo>
                  <a:pt x="2369521" y="1106576"/>
                  <a:pt x="2387121" y="1031848"/>
                  <a:pt x="2444438" y="989588"/>
                </a:cubicBezTo>
                <a:cubicBezTo>
                  <a:pt x="2501756" y="947329"/>
                  <a:pt x="2573661" y="955612"/>
                  <a:pt x="2634085" y="923329"/>
                </a:cubicBezTo>
                <a:cubicBezTo>
                  <a:pt x="2686225" y="895470"/>
                  <a:pt x="2731308" y="854247"/>
                  <a:pt x="2788625" y="835706"/>
                </a:cubicBezTo>
                <a:cubicBezTo>
                  <a:pt x="2870508" y="809165"/>
                  <a:pt x="2958037" y="802012"/>
                  <a:pt x="3037755" y="766154"/>
                </a:cubicBezTo>
                <a:cubicBezTo>
                  <a:pt x="3072860" y="750351"/>
                  <a:pt x="3116155" y="737646"/>
                  <a:pt x="3148719" y="717786"/>
                </a:cubicBezTo>
                <a:cubicBezTo>
                  <a:pt x="3184954" y="695670"/>
                  <a:pt x="3205566" y="657081"/>
                  <a:pt x="3236906" y="629692"/>
                </a:cubicBezTo>
                <a:cubicBezTo>
                  <a:pt x="3243496" y="623951"/>
                  <a:pt x="3238883" y="613976"/>
                  <a:pt x="3231731" y="611811"/>
                </a:cubicBezTo>
                <a:cubicBezTo>
                  <a:pt x="3169236" y="592612"/>
                  <a:pt x="3113520" y="564377"/>
                  <a:pt x="3048484" y="578868"/>
                </a:cubicBezTo>
                <a:cubicBezTo>
                  <a:pt x="3025331" y="584046"/>
                  <a:pt x="3001519" y="590446"/>
                  <a:pt x="2978837" y="598634"/>
                </a:cubicBezTo>
                <a:cubicBezTo>
                  <a:pt x="2983919" y="589316"/>
                  <a:pt x="2988814" y="579810"/>
                  <a:pt x="2995025" y="570870"/>
                </a:cubicBezTo>
                <a:cubicBezTo>
                  <a:pt x="2998696" y="565599"/>
                  <a:pt x="2996908" y="558540"/>
                  <a:pt x="2991919" y="554869"/>
                </a:cubicBezTo>
                <a:cubicBezTo>
                  <a:pt x="2952955" y="525881"/>
                  <a:pt x="2902320" y="544987"/>
                  <a:pt x="2862978" y="564657"/>
                </a:cubicBezTo>
                <a:cubicBezTo>
                  <a:pt x="2852626" y="569833"/>
                  <a:pt x="2843026" y="576327"/>
                  <a:pt x="2833331" y="582446"/>
                </a:cubicBezTo>
                <a:cubicBezTo>
                  <a:pt x="2833896" y="572940"/>
                  <a:pt x="2834554" y="563622"/>
                  <a:pt x="2846414" y="550633"/>
                </a:cubicBezTo>
                <a:cubicBezTo>
                  <a:pt x="2852814" y="543670"/>
                  <a:pt x="2845755" y="534822"/>
                  <a:pt x="2837944" y="534541"/>
                </a:cubicBezTo>
                <a:cubicBezTo>
                  <a:pt x="2788250" y="532753"/>
                  <a:pt x="2757380" y="547434"/>
                  <a:pt x="2715214" y="577363"/>
                </a:cubicBezTo>
                <a:cubicBezTo>
                  <a:pt x="2711826" y="579811"/>
                  <a:pt x="2708626" y="581881"/>
                  <a:pt x="2705332" y="584140"/>
                </a:cubicBezTo>
                <a:cubicBezTo>
                  <a:pt x="2705520" y="581787"/>
                  <a:pt x="2705708" y="579434"/>
                  <a:pt x="2705708" y="576611"/>
                </a:cubicBezTo>
                <a:cubicBezTo>
                  <a:pt x="2705801" y="573034"/>
                  <a:pt x="2702790" y="570116"/>
                  <a:pt x="2699967" y="568516"/>
                </a:cubicBezTo>
                <a:cubicBezTo>
                  <a:pt x="2684814" y="560141"/>
                  <a:pt x="2655731" y="546776"/>
                  <a:pt x="2637379" y="549599"/>
                </a:cubicBezTo>
                <a:cubicBezTo>
                  <a:pt x="2595496" y="556093"/>
                  <a:pt x="2571026" y="625271"/>
                  <a:pt x="2533379" y="627246"/>
                </a:cubicBezTo>
                <a:cubicBezTo>
                  <a:pt x="2518226" y="627999"/>
                  <a:pt x="2510509" y="606351"/>
                  <a:pt x="2495073" y="602399"/>
                </a:cubicBezTo>
                <a:cubicBezTo>
                  <a:pt x="2475685" y="597505"/>
                  <a:pt x="2450273" y="608140"/>
                  <a:pt x="2433709" y="615858"/>
                </a:cubicBezTo>
                <a:cubicBezTo>
                  <a:pt x="2384579" y="638727"/>
                  <a:pt x="2394367" y="660092"/>
                  <a:pt x="2371873" y="703952"/>
                </a:cubicBezTo>
                <a:cubicBezTo>
                  <a:pt x="2357473" y="731906"/>
                  <a:pt x="2331403" y="720045"/>
                  <a:pt x="2314839" y="746117"/>
                </a:cubicBezTo>
                <a:cubicBezTo>
                  <a:pt x="2299591" y="770294"/>
                  <a:pt x="2303827" y="818765"/>
                  <a:pt x="2296015" y="846153"/>
                </a:cubicBezTo>
                <a:cubicBezTo>
                  <a:pt x="2289144" y="870529"/>
                  <a:pt x="2279638" y="894341"/>
                  <a:pt x="2274650" y="919282"/>
                </a:cubicBezTo>
                <a:cubicBezTo>
                  <a:pt x="2265237" y="966059"/>
                  <a:pt x="2274556" y="1003989"/>
                  <a:pt x="2282273" y="1049918"/>
                </a:cubicBezTo>
                <a:lnTo>
                  <a:pt x="2288477" y="1108004"/>
                </a:lnTo>
                <a:lnTo>
                  <a:pt x="2276132" y="1060058"/>
                </a:lnTo>
                <a:cubicBezTo>
                  <a:pt x="2259427" y="988341"/>
                  <a:pt x="2244281" y="916229"/>
                  <a:pt x="2230451" y="843930"/>
                </a:cubicBezTo>
                <a:lnTo>
                  <a:pt x="2205199" y="698717"/>
                </a:lnTo>
                <a:lnTo>
                  <a:pt x="2207080" y="688117"/>
                </a:lnTo>
                <a:cubicBezTo>
                  <a:pt x="2207815" y="684081"/>
                  <a:pt x="2208392" y="681199"/>
                  <a:pt x="2208767" y="680139"/>
                </a:cubicBezTo>
                <a:cubicBezTo>
                  <a:pt x="2220345" y="646635"/>
                  <a:pt x="2241521" y="614540"/>
                  <a:pt x="2259780" y="584328"/>
                </a:cubicBezTo>
                <a:cubicBezTo>
                  <a:pt x="2293944" y="527670"/>
                  <a:pt x="2327262" y="495858"/>
                  <a:pt x="2383450" y="462070"/>
                </a:cubicBezTo>
                <a:cubicBezTo>
                  <a:pt x="2401803" y="451058"/>
                  <a:pt x="2415639" y="440800"/>
                  <a:pt x="2432296" y="426869"/>
                </a:cubicBezTo>
                <a:cubicBezTo>
                  <a:pt x="2490650" y="378306"/>
                  <a:pt x="2575638" y="344329"/>
                  <a:pt x="2650180" y="369552"/>
                </a:cubicBezTo>
                <a:cubicBezTo>
                  <a:pt x="2700155" y="386399"/>
                  <a:pt x="2734696" y="434494"/>
                  <a:pt x="2783826" y="448140"/>
                </a:cubicBezTo>
                <a:cubicBezTo>
                  <a:pt x="2790508" y="450022"/>
                  <a:pt x="2799731" y="443810"/>
                  <a:pt x="2798508" y="436187"/>
                </a:cubicBezTo>
                <a:cubicBezTo>
                  <a:pt x="2791637" y="394022"/>
                  <a:pt x="2817332" y="367952"/>
                  <a:pt x="2776203" y="333693"/>
                </a:cubicBezTo>
                <a:cubicBezTo>
                  <a:pt x="2769614" y="328139"/>
                  <a:pt x="2761802" y="323716"/>
                  <a:pt x="2753613" y="319671"/>
                </a:cubicBezTo>
                <a:cubicBezTo>
                  <a:pt x="2755402" y="312895"/>
                  <a:pt x="2752956" y="305458"/>
                  <a:pt x="2746743" y="295952"/>
                </a:cubicBezTo>
                <a:lnTo>
                  <a:pt x="2737715" y="284210"/>
                </a:lnTo>
                <a:lnTo>
                  <a:pt x="2702747" y="273353"/>
                </a:lnTo>
                <a:lnTo>
                  <a:pt x="2705296" y="275246"/>
                </a:lnTo>
                <a:cubicBezTo>
                  <a:pt x="2719214" y="286869"/>
                  <a:pt x="2732343" y="300846"/>
                  <a:pt x="2734790" y="312046"/>
                </a:cubicBezTo>
                <a:cubicBezTo>
                  <a:pt x="2702037" y="300470"/>
                  <a:pt x="2663543" y="295576"/>
                  <a:pt x="2633049" y="288987"/>
                </a:cubicBezTo>
                <a:cubicBezTo>
                  <a:pt x="2626084" y="287481"/>
                  <a:pt x="2623826" y="296988"/>
                  <a:pt x="2628437" y="300752"/>
                </a:cubicBezTo>
                <a:cubicBezTo>
                  <a:pt x="2656485" y="324189"/>
                  <a:pt x="2691215" y="327011"/>
                  <a:pt x="2724814" y="338493"/>
                </a:cubicBezTo>
                <a:cubicBezTo>
                  <a:pt x="2745332" y="345457"/>
                  <a:pt x="2806791" y="358164"/>
                  <a:pt x="2769991" y="403999"/>
                </a:cubicBezTo>
                <a:cubicBezTo>
                  <a:pt x="2769331" y="404752"/>
                  <a:pt x="2770744" y="413694"/>
                  <a:pt x="2769991" y="413787"/>
                </a:cubicBezTo>
                <a:cubicBezTo>
                  <a:pt x="2763497" y="414728"/>
                  <a:pt x="2701849" y="363246"/>
                  <a:pt x="2704861" y="365317"/>
                </a:cubicBezTo>
                <a:cubicBezTo>
                  <a:pt x="2688862" y="353835"/>
                  <a:pt x="2680108" y="343952"/>
                  <a:pt x="2660721" y="337552"/>
                </a:cubicBezTo>
                <a:cubicBezTo>
                  <a:pt x="2618933" y="323620"/>
                  <a:pt x="2571497" y="336705"/>
                  <a:pt x="2531120" y="348846"/>
                </a:cubicBezTo>
                <a:cubicBezTo>
                  <a:pt x="2484439" y="362775"/>
                  <a:pt x="2460438" y="374070"/>
                  <a:pt x="2424298" y="403434"/>
                </a:cubicBezTo>
                <a:cubicBezTo>
                  <a:pt x="2385992" y="434494"/>
                  <a:pt x="2341003" y="450964"/>
                  <a:pt x="2305897" y="486070"/>
                </a:cubicBezTo>
                <a:cubicBezTo>
                  <a:pt x="2281520" y="510351"/>
                  <a:pt x="2250556" y="548940"/>
                  <a:pt x="2225615" y="591387"/>
                </a:cubicBezTo>
                <a:cubicBezTo>
                  <a:pt x="2225615" y="591387"/>
                  <a:pt x="2225615" y="591292"/>
                  <a:pt x="2225615" y="591292"/>
                </a:cubicBezTo>
                <a:cubicBezTo>
                  <a:pt x="2237473" y="557693"/>
                  <a:pt x="2257426" y="528611"/>
                  <a:pt x="2270226" y="495764"/>
                </a:cubicBezTo>
                <a:cubicBezTo>
                  <a:pt x="2272956" y="488893"/>
                  <a:pt x="2264485" y="483999"/>
                  <a:pt x="2259497" y="489175"/>
                </a:cubicBezTo>
                <a:cubicBezTo>
                  <a:pt x="2249616" y="499340"/>
                  <a:pt x="2240674" y="511952"/>
                  <a:pt x="2232768" y="525881"/>
                </a:cubicBezTo>
                <a:cubicBezTo>
                  <a:pt x="2236626" y="515245"/>
                  <a:pt x="2239827" y="504329"/>
                  <a:pt x="2244156" y="493787"/>
                </a:cubicBezTo>
                <a:cubicBezTo>
                  <a:pt x="2255733" y="465834"/>
                  <a:pt x="2269756" y="438635"/>
                  <a:pt x="2266274" y="407857"/>
                </a:cubicBezTo>
                <a:cubicBezTo>
                  <a:pt x="2265991" y="405035"/>
                  <a:pt x="2261473" y="404376"/>
                  <a:pt x="2260156" y="406822"/>
                </a:cubicBezTo>
                <a:cubicBezTo>
                  <a:pt x="2231921" y="459434"/>
                  <a:pt x="2209614" y="518540"/>
                  <a:pt x="2194179" y="578117"/>
                </a:cubicBezTo>
                <a:cubicBezTo>
                  <a:pt x="2203027" y="512987"/>
                  <a:pt x="2226933" y="450775"/>
                  <a:pt x="2246603" y="384234"/>
                </a:cubicBezTo>
                <a:cubicBezTo>
                  <a:pt x="2251639" y="366634"/>
                  <a:pt x="2279334" y="281458"/>
                  <a:pt x="2312545" y="208211"/>
                </a:cubicBez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extBox 8">
            <a:extLst>
              <a:ext uri="{FF2B5EF4-FFF2-40B4-BE49-F238E27FC236}">
                <a16:creationId xmlns:a16="http://schemas.microsoft.com/office/drawing/2014/main" id="{AB18482A-89D4-2BBB-2BCC-4FE01A3567CE}"/>
              </a:ext>
            </a:extLst>
          </p:cNvPr>
          <p:cNvSpPr txBox="1"/>
          <p:nvPr/>
        </p:nvSpPr>
        <p:spPr>
          <a:xfrm>
            <a:off x="3043116" y="3105834"/>
            <a:ext cx="6105768" cy="646331"/>
          </a:xfrm>
          <a:prstGeom prst="rect">
            <a:avLst/>
          </a:prstGeom>
          <a:noFill/>
        </p:spPr>
        <p:txBody>
          <a:bodyPr wrap="square">
            <a:spAutoFit/>
          </a:bodyPr>
          <a:lstStyle/>
          <a:p>
            <a:pPr algn="l" fontAlgn="ctr"/>
            <a:br>
              <a:rPr lang="en-IN" dirty="0"/>
            </a:br>
            <a:endParaRPr lang="en-IN" b="0" i="0" u="none" strike="noStrike" dirty="0">
              <a:solidFill>
                <a:srgbClr val="000000"/>
              </a:solidFill>
              <a:effectLst/>
              <a:latin typeface="Arial" panose="020B0604020202020204" pitchFamily="34" charset="0"/>
            </a:endParaRPr>
          </a:p>
        </p:txBody>
      </p:sp>
      <p:sp>
        <p:nvSpPr>
          <p:cNvPr id="18" name="TextBox 17">
            <a:extLst>
              <a:ext uri="{FF2B5EF4-FFF2-40B4-BE49-F238E27FC236}">
                <a16:creationId xmlns:a16="http://schemas.microsoft.com/office/drawing/2014/main" id="{3745F83F-24CA-17C0-5F56-F8CA522A34F6}"/>
              </a:ext>
            </a:extLst>
          </p:cNvPr>
          <p:cNvSpPr txBox="1"/>
          <p:nvPr/>
        </p:nvSpPr>
        <p:spPr>
          <a:xfrm>
            <a:off x="838200" y="2963742"/>
            <a:ext cx="4018084" cy="646331"/>
          </a:xfrm>
          <a:prstGeom prst="rect">
            <a:avLst/>
          </a:prstGeom>
          <a:noFill/>
        </p:spPr>
        <p:txBody>
          <a:bodyPr wrap="square">
            <a:spAutoFit/>
          </a:bodyPr>
          <a:lstStyle/>
          <a:p>
            <a:pPr fontAlgn="ctr"/>
            <a:r>
              <a:rPr lang="en-IN" b="1" i="0" u="none" strike="noStrike">
                <a:solidFill>
                  <a:srgbClr val="0F0F0F"/>
                </a:solidFill>
                <a:effectLst/>
                <a:latin typeface="Times New Roman" panose="02020603050405020304" pitchFamily="18" charset="0"/>
              </a:rPr>
              <a:t>Employee Classification type Analysis using Excel</a:t>
            </a:r>
            <a:endParaRPr lang="en-IN" b="0" i="0" u="none" strike="noStrike" dirty="0">
              <a:solidFill>
                <a:srgbClr val="000000"/>
              </a:solidFill>
              <a:effectLst/>
              <a:latin typeface="Arial" panose="020B0604020202020204" pitchFamily="34" charset="0"/>
            </a:endParaRPr>
          </a:p>
        </p:txBody>
      </p:sp>
      <p:sp>
        <p:nvSpPr>
          <p:cNvPr id="24" name="TextBox 23">
            <a:extLst>
              <a:ext uri="{FF2B5EF4-FFF2-40B4-BE49-F238E27FC236}">
                <a16:creationId xmlns:a16="http://schemas.microsoft.com/office/drawing/2014/main" id="{AB0D98FC-9A21-DC7E-EDBF-633A15648923}"/>
              </a:ext>
            </a:extLst>
          </p:cNvPr>
          <p:cNvSpPr txBox="1"/>
          <p:nvPr/>
        </p:nvSpPr>
        <p:spPr>
          <a:xfrm>
            <a:off x="5963011" y="552212"/>
            <a:ext cx="6105768" cy="369332"/>
          </a:xfrm>
          <a:prstGeom prst="rect">
            <a:avLst/>
          </a:prstGeom>
          <a:noFill/>
        </p:spPr>
        <p:txBody>
          <a:bodyPr wrap="square">
            <a:spAutoFit/>
          </a:bodyPr>
          <a:lstStyle/>
          <a:p>
            <a:endParaRPr lang="en-US" dirty="0"/>
          </a:p>
        </p:txBody>
      </p:sp>
      <p:sp>
        <p:nvSpPr>
          <p:cNvPr id="32" name="Picture Placeholder 25">
            <a:extLst>
              <a:ext uri="{FF2B5EF4-FFF2-40B4-BE49-F238E27FC236}">
                <a16:creationId xmlns:a16="http://schemas.microsoft.com/office/drawing/2014/main" id="{930046EF-809C-FCE8-3410-237A5C4C4B41}"/>
              </a:ext>
            </a:extLst>
          </p:cNvPr>
          <p:cNvSpPr>
            <a:spLocks noGrp="1"/>
          </p:cNvSpPr>
          <p:nvPr>
            <p:ph type="pic" sz="quarter" idx="18"/>
          </p:nvPr>
        </p:nvSpPr>
        <p:spPr>
          <a:xfrm flipH="1">
            <a:off x="6692174" y="3458452"/>
            <a:ext cx="1087537" cy="1035394"/>
          </a:xfrm>
        </p:spPr>
      </p:sp>
      <p:pic>
        <p:nvPicPr>
          <p:cNvPr id="36" name="Picture Placeholder 14" descr="A close-up of a plant">
            <a:extLst>
              <a:ext uri="{FF2B5EF4-FFF2-40B4-BE49-F238E27FC236}">
                <a16:creationId xmlns:a16="http://schemas.microsoft.com/office/drawing/2014/main" id="{9917086C-5232-2489-3820-6BE772AAD55C}"/>
              </a:ext>
            </a:extLst>
          </p:cNvPr>
          <p:cNvPicPr>
            <a:picLocks noGrp="1" noChangeAspect="1"/>
          </p:cNvPicPr>
          <p:nvPr>
            <p:ph type="pic" sz="quarter" idx="19"/>
          </p:nvPr>
        </p:nvPicPr>
        <p:blipFill rotWithShape="1">
          <a:blip r:embed="rId2" cstate="screen">
            <a:extLst>
              <a:ext uri="{28A0092B-C50C-407E-A947-70E740481C1C}">
                <a14:useLocalDpi xmlns:a14="http://schemas.microsoft.com/office/drawing/2010/main" val="0"/>
              </a:ext>
            </a:extLst>
          </a:blip>
          <a:srcRect t="134" b="134"/>
          <a:stretch/>
        </p:blipFill>
        <p:spPr>
          <a:xfrm>
            <a:off x="6639472" y="406400"/>
            <a:ext cx="5552528" cy="5703888"/>
          </a:xfrm>
          <a:prstGeom prst="rect">
            <a:avLst/>
          </a:prstGeom>
        </p:spPr>
      </p:pic>
      <p:sp>
        <p:nvSpPr>
          <p:cNvPr id="39" name="TextBox 38">
            <a:extLst>
              <a:ext uri="{FF2B5EF4-FFF2-40B4-BE49-F238E27FC236}">
                <a16:creationId xmlns:a16="http://schemas.microsoft.com/office/drawing/2014/main" id="{49E14D57-D262-1322-3A41-3D4D184F4839}"/>
              </a:ext>
            </a:extLst>
          </p:cNvPr>
          <p:cNvSpPr txBox="1"/>
          <p:nvPr/>
        </p:nvSpPr>
        <p:spPr>
          <a:xfrm>
            <a:off x="5191369" y="2504831"/>
            <a:ext cx="1828800" cy="1828800"/>
          </a:xfrm>
          <a:prstGeom prst="rect">
            <a:avLst/>
          </a:prstGeom>
          <a:noFill/>
        </p:spPr>
        <p:txBody>
          <a:bodyPr wrap="square" rtlCol="0">
            <a:spAutoFit/>
          </a:bodyPr>
          <a:lstStyle/>
          <a:p>
            <a:pPr algn="l"/>
            <a:endParaRPr lang="en-US" dirty="0"/>
          </a:p>
        </p:txBody>
      </p:sp>
      <p:sp>
        <p:nvSpPr>
          <p:cNvPr id="40" name="TextBox 39">
            <a:extLst>
              <a:ext uri="{FF2B5EF4-FFF2-40B4-BE49-F238E27FC236}">
                <a16:creationId xmlns:a16="http://schemas.microsoft.com/office/drawing/2014/main" id="{E1E9FEC8-9964-03DB-4D3F-921AA432847B}"/>
              </a:ext>
            </a:extLst>
          </p:cNvPr>
          <p:cNvSpPr txBox="1"/>
          <p:nvPr/>
        </p:nvSpPr>
        <p:spPr>
          <a:xfrm flipH="1">
            <a:off x="1070857" y="4259155"/>
            <a:ext cx="3360969" cy="369332"/>
          </a:xfrm>
          <a:prstGeom prst="rect">
            <a:avLst/>
          </a:prstGeom>
          <a:noFill/>
        </p:spPr>
        <p:txBody>
          <a:bodyPr wrap="square" rtlCol="0">
            <a:spAutoFit/>
          </a:bodyPr>
          <a:lstStyle/>
          <a:p>
            <a:pPr algn="l"/>
            <a:r>
              <a:rPr lang="en-IN" dirty="0"/>
              <a:t>PROJECT TITLE </a:t>
            </a:r>
            <a:endParaRPr lang="en-US" dirty="0"/>
          </a:p>
        </p:txBody>
      </p:sp>
    </p:spTree>
    <p:extLst>
      <p:ext uri="{BB962C8B-B14F-4D97-AF65-F5344CB8AC3E}">
        <p14:creationId xmlns:p14="http://schemas.microsoft.com/office/powerpoint/2010/main" val="3151413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01A5A22-36C6-48E9-143B-BB7CFE741FB3}"/>
              </a:ext>
            </a:extLst>
          </p:cNvPr>
          <p:cNvSpPr>
            <a:spLocks noGrp="1"/>
          </p:cNvSpPr>
          <p:nvPr>
            <p:ph type="dt" sz="half" idx="10"/>
          </p:nvPr>
        </p:nvSpPr>
        <p:spPr/>
        <p:txBody>
          <a:bodyPr/>
          <a:lstStyle/>
          <a:p>
            <a:r>
              <a:rPr lang="en-US"/>
              <a:t>20XX</a:t>
            </a:r>
            <a:endParaRPr lang="en-US" dirty="0"/>
          </a:p>
        </p:txBody>
      </p:sp>
      <p:sp>
        <p:nvSpPr>
          <p:cNvPr id="8" name="Slide Number Placeholder 7">
            <a:extLst>
              <a:ext uri="{FF2B5EF4-FFF2-40B4-BE49-F238E27FC236}">
                <a16:creationId xmlns:a16="http://schemas.microsoft.com/office/drawing/2014/main" id="{484205F5-5250-AD0C-F675-CA921D335CC0}"/>
              </a:ext>
            </a:extLst>
          </p:cNvPr>
          <p:cNvSpPr>
            <a:spLocks noGrp="1"/>
          </p:cNvSpPr>
          <p:nvPr>
            <p:ph type="sldNum" sz="quarter" idx="12"/>
          </p:nvPr>
        </p:nvSpPr>
        <p:spPr/>
        <p:txBody>
          <a:bodyPr/>
          <a:lstStyle/>
          <a:p>
            <a:fld id="{B5CEABB6-07DC-46E8-9B57-56EC44A396E5}" type="slidenum">
              <a:rPr lang="en-US" smtClean="0"/>
              <a:t>3</a:t>
            </a:fld>
            <a:endParaRPr lang="en-US" dirty="0"/>
          </a:p>
        </p:txBody>
      </p:sp>
      <p:sp>
        <p:nvSpPr>
          <p:cNvPr id="12" name="TextBox 11">
            <a:extLst>
              <a:ext uri="{FF2B5EF4-FFF2-40B4-BE49-F238E27FC236}">
                <a16:creationId xmlns:a16="http://schemas.microsoft.com/office/drawing/2014/main" id="{019882B8-9F97-15B6-5779-80FE75AAACAF}"/>
              </a:ext>
            </a:extLst>
          </p:cNvPr>
          <p:cNvSpPr txBox="1"/>
          <p:nvPr/>
        </p:nvSpPr>
        <p:spPr>
          <a:xfrm>
            <a:off x="1136465" y="1850926"/>
            <a:ext cx="8378602" cy="2308324"/>
          </a:xfrm>
          <a:prstGeom prst="rect">
            <a:avLst/>
          </a:prstGeom>
          <a:noFill/>
        </p:spPr>
        <p:txBody>
          <a:bodyPr wrap="square">
            <a:spAutoFit/>
          </a:bodyPr>
          <a:lstStyle/>
          <a:p>
            <a:pPr algn="l"/>
            <a:r>
              <a:rPr lang="en-IN" b="0" i="0" u="none" strike="noStrike" dirty="0">
                <a:solidFill>
                  <a:srgbClr val="0D0D0D"/>
                </a:solidFill>
                <a:effectLst/>
                <a:latin typeface="Times New Roman" panose="02020603050405020304" pitchFamily="18" charset="0"/>
              </a:rPr>
              <a:t>Problem Statement</a:t>
            </a:r>
            <a:endParaRPr lang="en-IN" b="0" i="0" u="none" strike="noStrike" dirty="0">
              <a:solidFill>
                <a:srgbClr val="000000"/>
              </a:solidFill>
              <a:effectLst/>
              <a:latin typeface="Century Gothic" panose="020B0502020202020204" pitchFamily="34" charset="0"/>
            </a:endParaRPr>
          </a:p>
          <a:p>
            <a:pPr algn="l"/>
            <a:r>
              <a:rPr lang="en-IN" b="0" i="0" u="none" strike="noStrike" dirty="0">
                <a:effectLst/>
                <a:latin typeface="Century Gothic" panose="020B0502020202020204" pitchFamily="34" charset="0"/>
              </a:rPr>
              <a:t>2.</a:t>
            </a:r>
            <a:r>
              <a:rPr lang="en-IN" b="0" i="0" u="none" strike="noStrike" dirty="0">
                <a:solidFill>
                  <a:srgbClr val="0D0D0D"/>
                </a:solidFill>
                <a:effectLst/>
                <a:latin typeface="Times New Roman" panose="02020603050405020304" pitchFamily="18" charset="0"/>
              </a:rPr>
              <a:t>Project Overview</a:t>
            </a:r>
            <a:endParaRPr lang="en-IN" b="0" i="0" u="none" strike="noStrike" dirty="0">
              <a:solidFill>
                <a:srgbClr val="000000"/>
              </a:solidFill>
              <a:effectLst/>
              <a:latin typeface="Century Gothic" panose="020B0502020202020204" pitchFamily="34" charset="0"/>
            </a:endParaRPr>
          </a:p>
          <a:p>
            <a:pPr algn="l"/>
            <a:r>
              <a:rPr lang="en-IN" b="0" i="0" u="none" strike="noStrike" dirty="0">
                <a:effectLst/>
                <a:latin typeface="Century Gothic" panose="020B0502020202020204" pitchFamily="34" charset="0"/>
              </a:rPr>
              <a:t>3.</a:t>
            </a:r>
            <a:r>
              <a:rPr lang="en-IN" b="0" i="0" u="none" strike="noStrike" dirty="0">
                <a:solidFill>
                  <a:srgbClr val="0D0D0D"/>
                </a:solidFill>
                <a:effectLst/>
                <a:latin typeface="Times New Roman" panose="02020603050405020304" pitchFamily="18" charset="0"/>
              </a:rPr>
              <a:t>End Users</a:t>
            </a:r>
            <a:endParaRPr lang="en-IN" b="0" i="0" u="none" strike="noStrike" dirty="0">
              <a:solidFill>
                <a:srgbClr val="000000"/>
              </a:solidFill>
              <a:effectLst/>
              <a:latin typeface="Century Gothic" panose="020B0502020202020204" pitchFamily="34" charset="0"/>
            </a:endParaRPr>
          </a:p>
          <a:p>
            <a:pPr algn="l"/>
            <a:r>
              <a:rPr lang="en-IN" b="0" i="0" u="none" strike="noStrike" dirty="0">
                <a:effectLst/>
                <a:latin typeface="Century Gothic" panose="020B0502020202020204" pitchFamily="34" charset="0"/>
              </a:rPr>
              <a:t>4.</a:t>
            </a:r>
            <a:r>
              <a:rPr lang="en-IN" b="0" i="0" u="none" strike="noStrike" dirty="0">
                <a:solidFill>
                  <a:srgbClr val="0D0D0D"/>
                </a:solidFill>
                <a:effectLst/>
                <a:latin typeface="Times New Roman" panose="02020603050405020304" pitchFamily="18" charset="0"/>
              </a:rPr>
              <a:t>Our Solution and Proposition</a:t>
            </a:r>
            <a:endParaRPr lang="en-IN" b="0" i="0" u="none" strike="noStrike" dirty="0">
              <a:solidFill>
                <a:srgbClr val="000000"/>
              </a:solidFill>
              <a:effectLst/>
              <a:latin typeface="Century Gothic" panose="020B0502020202020204" pitchFamily="34" charset="0"/>
            </a:endParaRPr>
          </a:p>
          <a:p>
            <a:pPr algn="l"/>
            <a:r>
              <a:rPr lang="en-IN" b="0" i="0" u="none" strike="noStrike" dirty="0">
                <a:effectLst/>
                <a:latin typeface="Times New Roman" panose="02020603050405020304" pitchFamily="18" charset="0"/>
              </a:rPr>
              <a:t>5.</a:t>
            </a:r>
            <a:r>
              <a:rPr lang="en-IN" b="0" i="0" u="none" strike="noStrike" dirty="0">
                <a:solidFill>
                  <a:srgbClr val="0D0D0D"/>
                </a:solidFill>
                <a:effectLst/>
                <a:latin typeface="Times New Roman" panose="02020603050405020304" pitchFamily="18" charset="0"/>
              </a:rPr>
              <a:t>Dataset Description</a:t>
            </a:r>
            <a:endParaRPr lang="en-IN" dirty="0">
              <a:solidFill>
                <a:srgbClr val="FFFFFF"/>
              </a:solidFill>
              <a:latin typeface="Century Gothic" panose="020B0502020202020204" pitchFamily="34" charset="0"/>
            </a:endParaRPr>
          </a:p>
          <a:p>
            <a:pPr algn="l"/>
            <a:r>
              <a:rPr lang="en-IN" b="0" i="0" u="none" strike="noStrike" dirty="0">
                <a:solidFill>
                  <a:srgbClr val="0D0D0D"/>
                </a:solidFill>
                <a:effectLst/>
                <a:latin typeface="Times New Roman" panose="02020603050405020304" pitchFamily="18" charset="0"/>
              </a:rPr>
              <a:t>6.Modelling Approach</a:t>
            </a:r>
            <a:endParaRPr lang="en-IN" b="0" i="0" u="none" strike="noStrike" dirty="0">
              <a:solidFill>
                <a:srgbClr val="000000"/>
              </a:solidFill>
              <a:effectLst/>
              <a:latin typeface="Century Gothic" panose="020B0502020202020204" pitchFamily="34" charset="0"/>
            </a:endParaRPr>
          </a:p>
          <a:p>
            <a:pPr algn="l"/>
            <a:r>
              <a:rPr lang="en-IN" b="0" i="0" u="none" strike="noStrike" dirty="0">
                <a:effectLst/>
                <a:latin typeface="Times New Roman" panose="02020603050405020304" pitchFamily="18" charset="0"/>
              </a:rPr>
              <a:t>7.</a:t>
            </a:r>
            <a:r>
              <a:rPr lang="en-IN" b="0" i="0" u="none" strike="noStrike" dirty="0">
                <a:solidFill>
                  <a:srgbClr val="0D0D0D"/>
                </a:solidFill>
                <a:effectLst/>
                <a:latin typeface="Times New Roman" panose="02020603050405020304" pitchFamily="18" charset="0"/>
              </a:rPr>
              <a:t>Results and Discussion</a:t>
            </a:r>
            <a:endParaRPr lang="en-IN" b="0" i="0" u="none" strike="noStrike" dirty="0">
              <a:solidFill>
                <a:srgbClr val="000000"/>
              </a:solidFill>
              <a:effectLst/>
              <a:latin typeface="Times New Roman" panose="02020603050405020304" pitchFamily="18" charset="0"/>
            </a:endParaRPr>
          </a:p>
          <a:p>
            <a:pPr algn="l"/>
            <a:r>
              <a:rPr lang="en-IN" b="0" i="0" u="none" strike="noStrike" dirty="0">
                <a:effectLst/>
                <a:latin typeface="Century Gothic" panose="020B0502020202020204" pitchFamily="34" charset="0"/>
              </a:rPr>
              <a:t>8.</a:t>
            </a:r>
            <a:r>
              <a:rPr lang="en-IN" b="0" i="0" u="none" strike="noStrike" dirty="0">
                <a:solidFill>
                  <a:srgbClr val="0D0D0D"/>
                </a:solidFill>
                <a:effectLst/>
                <a:latin typeface="Times New Roman" panose="02020603050405020304" pitchFamily="18" charset="0"/>
              </a:rPr>
              <a:t>Conclusion</a:t>
            </a:r>
            <a:endParaRPr lang="en-IN" b="0" i="0" u="none" strike="noStrike" dirty="0">
              <a:solidFill>
                <a:srgbClr val="000000"/>
              </a:solidFill>
              <a:effectLst/>
              <a:latin typeface="Century Gothic" panose="020B0502020202020204" pitchFamily="34" charset="0"/>
            </a:endParaRPr>
          </a:p>
        </p:txBody>
      </p:sp>
    </p:spTree>
    <p:extLst>
      <p:ext uri="{BB962C8B-B14F-4D97-AF65-F5344CB8AC3E}">
        <p14:creationId xmlns:p14="http://schemas.microsoft.com/office/powerpoint/2010/main" val="53639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Date Placeholder 38">
            <a:extLst>
              <a:ext uri="{FF2B5EF4-FFF2-40B4-BE49-F238E27FC236}">
                <a16:creationId xmlns:a16="http://schemas.microsoft.com/office/drawing/2014/main" id="{FB5D53A5-C146-4AF6-A6E0-914B51822483}"/>
              </a:ext>
            </a:extLst>
          </p:cNvPr>
          <p:cNvSpPr>
            <a:spLocks noGrp="1"/>
          </p:cNvSpPr>
          <p:nvPr>
            <p:ph type="dt" sz="half" idx="10"/>
          </p:nvPr>
        </p:nvSpPr>
        <p:spPr>
          <a:xfrm>
            <a:off x="838200" y="6356350"/>
            <a:ext cx="2743200" cy="365125"/>
          </a:xfrm>
        </p:spPr>
        <p:txBody>
          <a:bodyPr/>
          <a:lstStyle/>
          <a:p>
            <a:r>
              <a:rPr lang="en-US" dirty="0"/>
              <a:t>20XX</a:t>
            </a:r>
          </a:p>
        </p:txBody>
      </p:sp>
      <p:sp>
        <p:nvSpPr>
          <p:cNvPr id="54" name="TextBox 53">
            <a:extLst>
              <a:ext uri="{FF2B5EF4-FFF2-40B4-BE49-F238E27FC236}">
                <a16:creationId xmlns:a16="http://schemas.microsoft.com/office/drawing/2014/main" id="{00C0FC8D-06FB-9E3D-CFDE-17C44FD5145E}"/>
              </a:ext>
            </a:extLst>
          </p:cNvPr>
          <p:cNvSpPr txBox="1"/>
          <p:nvPr/>
        </p:nvSpPr>
        <p:spPr>
          <a:xfrm>
            <a:off x="553590" y="2833076"/>
            <a:ext cx="8595294" cy="3693319"/>
          </a:xfrm>
          <a:prstGeom prst="rect">
            <a:avLst/>
          </a:prstGeom>
          <a:noFill/>
        </p:spPr>
        <p:txBody>
          <a:bodyPr wrap="square">
            <a:spAutoFit/>
          </a:bodyPr>
          <a:lstStyle/>
          <a:p>
            <a:pPr algn="l"/>
            <a:r>
              <a:rPr lang="en-IN" b="0" i="0" u="none" strike="noStrike" dirty="0">
                <a:solidFill>
                  <a:srgbClr val="FFFFFF"/>
                </a:solidFill>
                <a:effectLst/>
                <a:latin typeface="Century Gothic" panose="020B0502020202020204" pitchFamily="34" charset="0"/>
              </a:rPr>
              <a:t>A diverse array of employment arrangements, ranges  from traditional full-time roles to independent contracting and gig work. This variety, while offering flexibility and catering to different economic needs, also presents significant challenges in terms of classification. Employers, employees, and policymakers often struggle to navigate the complexities of these classifications, leading to issues such as misclassification, inconsistent benefits, and unclear legal responsibilities.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000000"/>
                </a:solidFill>
                <a:effectLst/>
                <a:latin typeface="Century Gothic" panose="020B0502020202020204" pitchFamily="34" charset="0"/>
              </a:rPr>
              <a:t> </a:t>
            </a:r>
          </a:p>
          <a:p>
            <a:pPr algn="l"/>
            <a:r>
              <a:rPr lang="en-IN" b="0" i="0" u="none" strike="noStrike" dirty="0">
                <a:solidFill>
                  <a:srgbClr val="FFFFFF"/>
                </a:solidFill>
                <a:effectLst/>
                <a:latin typeface="Century Gothic" panose="020B0502020202020204" pitchFamily="34" charset="0"/>
              </a:rPr>
              <a:t>•The problem at hand is to </a:t>
            </a:r>
            <a:r>
              <a:rPr lang="en-IN" b="0" i="0" u="none" strike="noStrike" dirty="0" err="1">
                <a:solidFill>
                  <a:srgbClr val="FFFFFF"/>
                </a:solidFill>
                <a:effectLst/>
                <a:latin typeface="Century Gothic" panose="020B0502020202020204" pitchFamily="34" charset="0"/>
              </a:rPr>
              <a:t>analyze</a:t>
            </a:r>
            <a:r>
              <a:rPr lang="en-IN" b="0" i="0" u="none" strike="noStrike" dirty="0">
                <a:solidFill>
                  <a:srgbClr val="FFFFFF"/>
                </a:solidFill>
                <a:effectLst/>
                <a:latin typeface="Century Gothic" panose="020B0502020202020204" pitchFamily="34" charset="0"/>
              </a:rPr>
              <a:t> the current types of employment classifications, identify the legal and practical challenges associated with them, and explore the implications for workers' rights, employer obligations, and policy formulation. This presentation aims to shed light on the existing classification types</a:t>
            </a:r>
            <a:endParaRPr lang="en-IN" b="0" i="0" u="none" strike="noStrike" dirty="0">
              <a:solidFill>
                <a:srgbClr val="000000"/>
              </a:solidFill>
              <a:effectLst/>
              <a:latin typeface="Century Gothic" panose="020B0502020202020204" pitchFamily="34" charset="0"/>
            </a:endParaRPr>
          </a:p>
        </p:txBody>
      </p:sp>
      <p:sp>
        <p:nvSpPr>
          <p:cNvPr id="57" name="TextBox 56">
            <a:extLst>
              <a:ext uri="{FF2B5EF4-FFF2-40B4-BE49-F238E27FC236}">
                <a16:creationId xmlns:a16="http://schemas.microsoft.com/office/drawing/2014/main" id="{3B13C55D-462A-6F30-665F-CF3B38FF44AF}"/>
              </a:ext>
            </a:extLst>
          </p:cNvPr>
          <p:cNvSpPr txBox="1"/>
          <p:nvPr/>
        </p:nvSpPr>
        <p:spPr>
          <a:xfrm>
            <a:off x="5191369" y="2521113"/>
            <a:ext cx="1828800" cy="1828800"/>
          </a:xfrm>
          <a:prstGeom prst="rect">
            <a:avLst/>
          </a:prstGeom>
          <a:noFill/>
        </p:spPr>
        <p:txBody>
          <a:bodyPr wrap="square" rtlCol="0">
            <a:spAutoFit/>
          </a:bodyPr>
          <a:lstStyle/>
          <a:p>
            <a:pPr algn="l"/>
            <a:endParaRPr lang="en-US" dirty="0"/>
          </a:p>
        </p:txBody>
      </p:sp>
      <p:sp>
        <p:nvSpPr>
          <p:cNvPr id="60" name="TextBox 59">
            <a:extLst>
              <a:ext uri="{FF2B5EF4-FFF2-40B4-BE49-F238E27FC236}">
                <a16:creationId xmlns:a16="http://schemas.microsoft.com/office/drawing/2014/main" id="{3021294C-2CA6-879A-9A95-4AD280C95F2F}"/>
              </a:ext>
            </a:extLst>
          </p:cNvPr>
          <p:cNvSpPr txBox="1"/>
          <p:nvPr/>
        </p:nvSpPr>
        <p:spPr>
          <a:xfrm>
            <a:off x="904103" y="2180465"/>
            <a:ext cx="3000289" cy="369332"/>
          </a:xfrm>
          <a:prstGeom prst="rect">
            <a:avLst/>
          </a:prstGeom>
          <a:noFill/>
        </p:spPr>
        <p:txBody>
          <a:bodyPr wrap="square" rtlCol="0">
            <a:spAutoFit/>
          </a:bodyPr>
          <a:lstStyle/>
          <a:p>
            <a:pPr algn="l"/>
            <a:r>
              <a:rPr lang="en-IN" dirty="0"/>
              <a:t>PROBLEM STATEMENT </a:t>
            </a:r>
            <a:endParaRPr lang="en-US" dirty="0"/>
          </a:p>
        </p:txBody>
      </p:sp>
    </p:spTree>
    <p:extLst>
      <p:ext uri="{BB962C8B-B14F-4D97-AF65-F5344CB8AC3E}">
        <p14:creationId xmlns:p14="http://schemas.microsoft.com/office/powerpoint/2010/main" val="3589051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Date Placeholder 98">
            <a:extLst>
              <a:ext uri="{FF2B5EF4-FFF2-40B4-BE49-F238E27FC236}">
                <a16:creationId xmlns:a16="http://schemas.microsoft.com/office/drawing/2014/main" id="{3191FFF3-A13C-4DD5-99FF-0AC1F4352FE2}"/>
              </a:ext>
            </a:extLst>
          </p:cNvPr>
          <p:cNvSpPr>
            <a:spLocks noGrp="1"/>
          </p:cNvSpPr>
          <p:nvPr>
            <p:ph type="dt" sz="half" idx="10"/>
          </p:nvPr>
        </p:nvSpPr>
        <p:spPr>
          <a:xfrm>
            <a:off x="838200" y="6356350"/>
            <a:ext cx="2743200" cy="365125"/>
          </a:xfrm>
        </p:spPr>
        <p:txBody>
          <a:bodyPr/>
          <a:lstStyle/>
          <a:p>
            <a:r>
              <a:rPr lang="en-US" dirty="0"/>
              <a:t>20XX</a:t>
            </a:r>
          </a:p>
        </p:txBody>
      </p:sp>
      <p:sp>
        <p:nvSpPr>
          <p:cNvPr id="100" name="Footer Placeholder 99">
            <a:extLst>
              <a:ext uri="{FF2B5EF4-FFF2-40B4-BE49-F238E27FC236}">
                <a16:creationId xmlns:a16="http://schemas.microsoft.com/office/drawing/2014/main" id="{7FCD6C83-54F4-41AF-A1C6-21957B4C865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01" name="Slide Number Placeholder 100">
            <a:extLst>
              <a:ext uri="{FF2B5EF4-FFF2-40B4-BE49-F238E27FC236}">
                <a16:creationId xmlns:a16="http://schemas.microsoft.com/office/drawing/2014/main" id="{D452887E-DFDD-4A4A-92DA-81FACDE087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46" name="TextBox 45">
            <a:extLst>
              <a:ext uri="{FF2B5EF4-FFF2-40B4-BE49-F238E27FC236}">
                <a16:creationId xmlns:a16="http://schemas.microsoft.com/office/drawing/2014/main" id="{75E82436-E87C-AD10-6F14-4039D5A6037D}"/>
              </a:ext>
            </a:extLst>
          </p:cNvPr>
          <p:cNvSpPr txBox="1"/>
          <p:nvPr/>
        </p:nvSpPr>
        <p:spPr>
          <a:xfrm>
            <a:off x="2051538" y="3428999"/>
            <a:ext cx="9302262" cy="1477328"/>
          </a:xfrm>
          <a:prstGeom prst="rect">
            <a:avLst/>
          </a:prstGeom>
        </p:spPr>
        <p:txBody>
          <a:bodyPr wrap="square">
            <a:spAutoFit/>
          </a:bodyPr>
          <a:lstStyle/>
          <a:p>
            <a:r>
              <a:rPr lang="en-IN" b="0" i="0" u="none" strike="noStrike" dirty="0">
                <a:solidFill>
                  <a:srgbClr val="FFFFFF"/>
                </a:solidFill>
                <a:effectLst/>
                <a:latin typeface="Century Gothic" panose="020B0502020202020204" pitchFamily="34" charset="0"/>
              </a:rPr>
              <a:t>The problem at hand is to </a:t>
            </a:r>
            <a:r>
              <a:rPr lang="en-IN" b="0" i="0" u="none" strike="noStrike" dirty="0" err="1">
                <a:solidFill>
                  <a:srgbClr val="FFFFFF"/>
                </a:solidFill>
                <a:effectLst/>
                <a:latin typeface="Century Gothic" panose="020B0502020202020204" pitchFamily="34" charset="0"/>
              </a:rPr>
              <a:t>analyze</a:t>
            </a:r>
            <a:r>
              <a:rPr lang="en-IN" b="0" i="0" u="none" strike="noStrike" dirty="0">
                <a:solidFill>
                  <a:srgbClr val="FFFFFF"/>
                </a:solidFill>
                <a:effectLst/>
                <a:latin typeface="Century Gothic" panose="020B0502020202020204" pitchFamily="34" charset="0"/>
              </a:rPr>
              <a:t> the current types of employment classifications into full time, part time and temporary, and to identify the legal and practical challenges associated with them, and explore the implications for workers' rights, employer obligations, and policy formulation. This presentation aims to shed light on the existing classification types.</a:t>
            </a:r>
            <a:endParaRPr lang="en-US" dirty="0"/>
          </a:p>
        </p:txBody>
      </p:sp>
      <p:sp>
        <p:nvSpPr>
          <p:cNvPr id="47" name="TextBox 46">
            <a:extLst>
              <a:ext uri="{FF2B5EF4-FFF2-40B4-BE49-F238E27FC236}">
                <a16:creationId xmlns:a16="http://schemas.microsoft.com/office/drawing/2014/main" id="{8FDA8085-B8FB-CD0E-6919-BD843EBCA290}"/>
              </a:ext>
            </a:extLst>
          </p:cNvPr>
          <p:cNvSpPr txBox="1"/>
          <p:nvPr/>
        </p:nvSpPr>
        <p:spPr>
          <a:xfrm>
            <a:off x="1990969" y="2944744"/>
            <a:ext cx="7395307" cy="369332"/>
          </a:xfrm>
          <a:prstGeom prst="rect">
            <a:avLst/>
          </a:prstGeom>
          <a:noFill/>
        </p:spPr>
        <p:txBody>
          <a:bodyPr wrap="square" rtlCol="0">
            <a:spAutoFit/>
          </a:bodyPr>
          <a:lstStyle/>
          <a:p>
            <a:pPr algn="l"/>
            <a:r>
              <a:rPr lang="en-IN" dirty="0"/>
              <a:t>PROJECT OVERVIEW </a:t>
            </a:r>
            <a:endParaRPr lang="en-US"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10">
            <a:extLst>
              <a:ext uri="{FF2B5EF4-FFF2-40B4-BE49-F238E27FC236}">
                <a16:creationId xmlns:a16="http://schemas.microsoft.com/office/drawing/2014/main" id="{E2B9042E-A381-4C97-B94C-4AA809862072}"/>
              </a:ext>
            </a:extLst>
          </p:cNvPr>
          <p:cNvSpPr>
            <a:spLocks noGrp="1"/>
          </p:cNvSpPr>
          <p:nvPr>
            <p:ph type="dt" sz="half" idx="10"/>
          </p:nvPr>
        </p:nvSpPr>
        <p:spPr>
          <a:xfrm>
            <a:off x="838200" y="6356350"/>
            <a:ext cx="2743200" cy="365125"/>
          </a:xfrm>
        </p:spPr>
        <p:txBody>
          <a:bodyPr/>
          <a:lstStyle/>
          <a:p>
            <a:r>
              <a:rPr lang="en-US" dirty="0"/>
              <a:t>20XX</a:t>
            </a:r>
          </a:p>
        </p:txBody>
      </p:sp>
      <p:pic>
        <p:nvPicPr>
          <p:cNvPr id="30" name="Picture Placeholder 29" descr="A close up of a flower">
            <a:extLst>
              <a:ext uri="{FF2B5EF4-FFF2-40B4-BE49-F238E27FC236}">
                <a16:creationId xmlns:a16="http://schemas.microsoft.com/office/drawing/2014/main" id="{D5522545-3198-4900-98E4-7F99A56E9F23}"/>
              </a:ext>
            </a:extLst>
          </p:cNvPr>
          <p:cNvPicPr>
            <a:picLocks noGrp="1" noChangeAspect="1"/>
          </p:cNvPicPr>
          <p:nvPr>
            <p:ph type="pic" sz="quarter" idx="17"/>
          </p:nvPr>
        </p:nvPicPr>
        <p:blipFill rotWithShape="1">
          <a:blip r:embed="rId2" cstate="screen">
            <a:extLst>
              <a:ext uri="{28A0092B-C50C-407E-A947-70E740481C1C}">
                <a14:useLocalDpi xmlns:a14="http://schemas.microsoft.com/office/drawing/2010/main" val="0"/>
              </a:ext>
            </a:extLst>
          </a:blip>
          <a:srcRect/>
          <a:stretch/>
        </p:blipFill>
        <p:spPr>
          <a:xfrm>
            <a:off x="7710488" y="3367088"/>
            <a:ext cx="4481512" cy="2989262"/>
          </a:xfrm>
        </p:spPr>
      </p:pic>
      <p:sp>
        <p:nvSpPr>
          <p:cNvPr id="13" name="Slide Number Placeholder 12">
            <a:extLst>
              <a:ext uri="{FF2B5EF4-FFF2-40B4-BE49-F238E27FC236}">
                <a16:creationId xmlns:a16="http://schemas.microsoft.com/office/drawing/2014/main" id="{B630F577-C104-4B7E-8EF8-0B2D18B29A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28" name="Graphic 27">
            <a:extLst>
              <a:ext uri="{FF2B5EF4-FFF2-40B4-BE49-F238E27FC236}">
                <a16:creationId xmlns:a16="http://schemas.microsoft.com/office/drawing/2014/main" id="{1B27C5DA-EB72-451A-90A8-88187CCD584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a:fillRect/>
          </a:stretch>
        </p:blipFill>
        <p:spPr>
          <a:xfrm>
            <a:off x="7270138" y="488003"/>
            <a:ext cx="4296387" cy="3782372"/>
          </a:xfrm>
          <a:custGeom>
            <a:avLst/>
            <a:gdLst>
              <a:gd name="connsiteX0" fmla="*/ 0 w 4296387"/>
              <a:gd name="connsiteY0" fmla="*/ 0 h 3782372"/>
              <a:gd name="connsiteX1" fmla="*/ 4296387 w 4296387"/>
              <a:gd name="connsiteY1" fmla="*/ 0 h 3782372"/>
              <a:gd name="connsiteX2" fmla="*/ 4296387 w 4296387"/>
              <a:gd name="connsiteY2" fmla="*/ 3782372 h 3782372"/>
              <a:gd name="connsiteX3" fmla="*/ 1182529 w 4296387"/>
              <a:gd name="connsiteY3" fmla="*/ 3782372 h 3782372"/>
              <a:gd name="connsiteX4" fmla="*/ 1182529 w 4296387"/>
              <a:gd name="connsiteY4" fmla="*/ 1320053 h 3782372"/>
              <a:gd name="connsiteX5" fmla="*/ 506286 w 4296387"/>
              <a:gd name="connsiteY5" fmla="*/ 350196 h 3782372"/>
              <a:gd name="connsiteX6" fmla="*/ 0 w 4296387"/>
              <a:gd name="connsiteY6" fmla="*/ 350196 h 3782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6387" h="3782372">
                <a:moveTo>
                  <a:pt x="0" y="0"/>
                </a:moveTo>
                <a:lnTo>
                  <a:pt x="4296387" y="0"/>
                </a:lnTo>
                <a:lnTo>
                  <a:pt x="4296387" y="3782372"/>
                </a:lnTo>
                <a:lnTo>
                  <a:pt x="1182529" y="3782372"/>
                </a:lnTo>
                <a:lnTo>
                  <a:pt x="1182529" y="1320053"/>
                </a:lnTo>
                <a:lnTo>
                  <a:pt x="506286" y="350196"/>
                </a:lnTo>
                <a:lnTo>
                  <a:pt x="0" y="350196"/>
                </a:lnTo>
                <a:close/>
              </a:path>
            </a:pathLst>
          </a:custGeom>
        </p:spPr>
      </p:pic>
      <p:sp>
        <p:nvSpPr>
          <p:cNvPr id="39" name="TextBox 38">
            <a:extLst>
              <a:ext uri="{FF2B5EF4-FFF2-40B4-BE49-F238E27FC236}">
                <a16:creationId xmlns:a16="http://schemas.microsoft.com/office/drawing/2014/main" id="{77D692C8-C986-3544-6FD8-80A53515FE6F}"/>
              </a:ext>
            </a:extLst>
          </p:cNvPr>
          <p:cNvSpPr txBox="1"/>
          <p:nvPr/>
        </p:nvSpPr>
        <p:spPr>
          <a:xfrm>
            <a:off x="1367692" y="2274837"/>
            <a:ext cx="7781192" cy="2308324"/>
          </a:xfrm>
          <a:prstGeom prst="rect">
            <a:avLst/>
          </a:prstGeom>
          <a:noFill/>
        </p:spPr>
        <p:txBody>
          <a:bodyPr wrap="square">
            <a:spAutoFit/>
          </a:bodyPr>
          <a:lstStyle/>
          <a:p>
            <a:pPr algn="l" fontAlgn="ctr"/>
            <a:r>
              <a:rPr lang="en-IN" b="1" i="0" u="none" strike="noStrike" cap="all" dirty="0">
                <a:solidFill>
                  <a:srgbClr val="FFFFFF"/>
                </a:solidFill>
                <a:effectLst/>
                <a:latin typeface="Century Gothic" panose="020B0502020202020204" pitchFamily="34" charset="0"/>
              </a:rPr>
              <a:t>WHO ARE THE ENDUSERS?</a:t>
            </a:r>
            <a:endParaRPr lang="en-IN" b="0" i="0" u="none" strike="noStrike" dirty="0">
              <a:solidFill>
                <a:srgbClr val="000000"/>
              </a:solidFill>
              <a:effectLst/>
              <a:latin typeface="Century Gothic" panose="020B0502020202020204" pitchFamily="34" charset="0"/>
            </a:endParaRPr>
          </a:p>
          <a:p>
            <a:pPr algn="r" fontAlgn="b"/>
            <a:r>
              <a:rPr lang="en-IN" b="0" i="0" u="none" strike="noStrike" dirty="0">
                <a:solidFill>
                  <a:srgbClr val="561601"/>
                </a:solidFill>
                <a:effectLst/>
                <a:latin typeface="Century Gothic" panose="020B0502020202020204" pitchFamily="34" charset="0"/>
              </a:rPr>
              <a:t>6</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HR Professionals and Employers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Employees and Job Seekers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Legal and Compliance Teams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Policy Makers and Government Agencies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Labor Unions and Advocacy Groups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Academic Researchers and Economists</a:t>
            </a:r>
            <a:endParaRPr lang="en-IN" b="0" i="0" u="none" strike="noStrike" dirty="0">
              <a:solidFill>
                <a:srgbClr val="000000"/>
              </a:solidFill>
              <a:effectLst/>
              <a:latin typeface="Century Gothic" panose="020B0502020202020204" pitchFamily="34" charset="0"/>
            </a:endParaRPr>
          </a:p>
        </p:txBody>
      </p:sp>
    </p:spTree>
    <p:extLst>
      <p:ext uri="{BB962C8B-B14F-4D97-AF65-F5344CB8AC3E}">
        <p14:creationId xmlns:p14="http://schemas.microsoft.com/office/powerpoint/2010/main" val="62791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6211958-10E3-42D6-8195-862D5885B2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21774EA4-43B2-4779-9AB6-840B8CB6EFEE}"/>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2908F5E2-6CF2-4361-8C18-EDE552AA1B73}"/>
              </a:ext>
            </a:extLst>
          </p:cNvPr>
          <p:cNvSpPr>
            <a:spLocks noGrp="1"/>
          </p:cNvSpPr>
          <p:nvPr>
            <p:ph type="sldNum" sz="quarter" idx="12"/>
          </p:nvPr>
        </p:nvSpPr>
        <p:spPr>
          <a:xfrm>
            <a:off x="-18299173" y="-7065352"/>
            <a:ext cx="39096563" cy="5203825"/>
          </a:xfrm>
        </p:spPr>
        <p:txBody>
          <a:bodyPr/>
          <a:lstStyle/>
          <a:p>
            <a:fld id="{B5CEABB6-07DC-46E8-9B57-56EC44A396E5}" type="slidenum">
              <a:rPr lang="en-US" smtClean="0"/>
              <a:pPr/>
              <a:t>7</a:t>
            </a:fld>
            <a:endParaRPr lang="en-US" dirty="0"/>
          </a:p>
        </p:txBody>
      </p:sp>
      <p:sp>
        <p:nvSpPr>
          <p:cNvPr id="12" name="TextBox 11">
            <a:extLst>
              <a:ext uri="{FF2B5EF4-FFF2-40B4-BE49-F238E27FC236}">
                <a16:creationId xmlns:a16="http://schemas.microsoft.com/office/drawing/2014/main" id="{EED4DD91-FB08-43ED-6872-6A60BCDC56E0}"/>
              </a:ext>
            </a:extLst>
          </p:cNvPr>
          <p:cNvSpPr txBox="1"/>
          <p:nvPr/>
        </p:nvSpPr>
        <p:spPr>
          <a:xfrm>
            <a:off x="838200" y="1188936"/>
            <a:ext cx="11353800" cy="4524315"/>
          </a:xfrm>
          <a:prstGeom prst="rect">
            <a:avLst/>
          </a:prstGeom>
          <a:noFill/>
        </p:spPr>
        <p:txBody>
          <a:bodyPr wrap="square">
            <a:spAutoFit/>
          </a:bodyPr>
          <a:lstStyle/>
          <a:p>
            <a:pPr algn="l" fontAlgn="ctr"/>
            <a:r>
              <a:rPr lang="en-IN" b="0" i="0" u="none" strike="noStrike" cap="all" dirty="0">
                <a:solidFill>
                  <a:srgbClr val="FFFFFF"/>
                </a:solidFill>
                <a:effectLst/>
                <a:latin typeface="Century Gothic" panose="020B0502020202020204" pitchFamily="34" charset="0"/>
              </a:rPr>
              <a:t>OUR SOLUTION AND ITS </a:t>
            </a:r>
            <a:r>
              <a:rPr lang="en-IN" b="0" i="0" u="none" strike="noStrike" cap="all" dirty="0" err="1">
                <a:solidFill>
                  <a:srgbClr val="FFFFFF"/>
                </a:solidFill>
                <a:effectLst/>
                <a:latin typeface="Century Gothic" panose="020B0502020202020204" pitchFamily="34" charset="0"/>
              </a:rPr>
              <a:t>VALUEPROPOSITION</a:t>
            </a:r>
            <a:endParaRPr lang="en-IN" b="0" i="0" u="none" strike="noStrike" dirty="0">
              <a:solidFill>
                <a:srgbClr val="000000"/>
              </a:solidFill>
              <a:effectLst/>
              <a:latin typeface="Century Gothic" panose="020B0502020202020204" pitchFamily="34" charset="0"/>
            </a:endParaRPr>
          </a:p>
          <a:p>
            <a:pPr algn="r" fontAlgn="b"/>
            <a:r>
              <a:rPr lang="en-IN" b="0" i="0" u="none" strike="noStrike" dirty="0">
                <a:solidFill>
                  <a:srgbClr val="561601"/>
                </a:solidFill>
                <a:effectLst/>
                <a:latin typeface="Century Gothic" panose="020B0502020202020204" pitchFamily="34" charset="0"/>
              </a:rPr>
              <a:t>7</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0" i="0" u="none" strike="noStrike" dirty="0" err="1">
                <a:solidFill>
                  <a:srgbClr val="FFFFFF"/>
                </a:solidFill>
                <a:effectLst/>
                <a:latin typeface="Century Gothic" panose="020B0502020202020204" pitchFamily="34" charset="0"/>
              </a:rPr>
              <a:t>FILTERATION</a:t>
            </a:r>
            <a:r>
              <a:rPr lang="en-IN" b="0" i="0" u="none" strike="noStrike" dirty="0">
                <a:solidFill>
                  <a:srgbClr val="FFFFFF"/>
                </a:solidFill>
                <a:effectLst/>
                <a:latin typeface="Century Gothic" panose="020B0502020202020204" pitchFamily="34" charset="0"/>
              </a:rPr>
              <a:t>- SELECTING THE FEATURES FOR THE PROJECT</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                      - FOR OMITTING THE EMPTY CELLS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000000"/>
                </a:solidFill>
                <a:effectLst/>
                <a:latin typeface="Century Gothic" panose="020B0502020202020204" pitchFamily="34" charset="0"/>
              </a:rPr>
              <a:t> </a:t>
            </a:r>
          </a:p>
          <a:p>
            <a:pPr algn="l"/>
            <a:r>
              <a:rPr lang="en-IN" b="0" i="0" u="none" strike="noStrike" dirty="0">
                <a:solidFill>
                  <a:srgbClr val="FFFFFF"/>
                </a:solidFill>
                <a:effectLst/>
                <a:latin typeface="Century Gothic" panose="020B0502020202020204" pitchFamily="34" charset="0"/>
              </a:rPr>
              <a:t>•PIVOT TABLE-  FOR OMITTING THE BLANK CELLS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                      - ADDED FILTERS, ROWS, COLUMNS </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000000"/>
                </a:solidFill>
                <a:effectLst/>
                <a:latin typeface="Century Gothic" panose="020B0502020202020204" pitchFamily="34" charset="0"/>
              </a:rPr>
              <a:t> </a:t>
            </a:r>
          </a:p>
          <a:p>
            <a:pPr algn="l"/>
            <a:r>
              <a:rPr lang="en-IN" b="0" i="0" u="none" strike="noStrike" dirty="0">
                <a:solidFill>
                  <a:srgbClr val="FFFFFF"/>
                </a:solidFill>
                <a:effectLst/>
                <a:latin typeface="Century Gothic" panose="020B0502020202020204" pitchFamily="34" charset="0"/>
              </a:rPr>
              <a:t>•CHART- BAR GRAPH AS A PROJECT RESULT</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000000"/>
                </a:solidFill>
                <a:effectLst/>
                <a:latin typeface="Century Gothic" panose="020B0502020202020204" pitchFamily="34" charset="0"/>
              </a:rPr>
              <a:t> </a:t>
            </a:r>
          </a:p>
          <a:p>
            <a:pPr algn="l"/>
            <a:r>
              <a:rPr lang="en-IN" b="0" i="0" u="none" strike="noStrike" dirty="0">
                <a:solidFill>
                  <a:srgbClr val="FFFFFF"/>
                </a:solidFill>
                <a:effectLst/>
                <a:latin typeface="Century Gothic" panose="020B0502020202020204" pitchFamily="34" charset="0"/>
              </a:rPr>
              <a:t>SOLUTION FOR THE PROBLEM : </a:t>
            </a:r>
            <a:endParaRPr lang="en-IN" b="0" i="0" u="none" strike="noStrike" dirty="0">
              <a:solidFill>
                <a:srgbClr val="000000"/>
              </a:solidFill>
              <a:effectLst/>
              <a:latin typeface="Century Gothic" panose="020B0502020202020204" pitchFamily="34" charset="0"/>
            </a:endParaRPr>
          </a:p>
          <a:p>
            <a:pPr algn="l"/>
            <a:r>
              <a:rPr lang="en-IN" b="1" i="0" u="none" strike="noStrike" dirty="0">
                <a:solidFill>
                  <a:srgbClr val="FFFFFF"/>
                </a:solidFill>
                <a:effectLst/>
                <a:latin typeface="Century Gothic" panose="020B0502020202020204" pitchFamily="34" charset="0"/>
              </a:rPr>
              <a:t>Improved Classification Tools and Systems</a:t>
            </a:r>
            <a:r>
              <a:rPr lang="en-IN" b="0" i="0" u="none" strike="noStrike" dirty="0">
                <a:solidFill>
                  <a:srgbClr val="FFFFFF"/>
                </a:solidFill>
                <a:effectLst/>
                <a:latin typeface="Century Gothic" panose="020B0502020202020204" pitchFamily="34" charset="0"/>
              </a:rPr>
              <a:t>:</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Automated Classification Software</a:t>
            </a:r>
            <a:r>
              <a:rPr lang="en-IN" b="0" i="0" u="none" strike="noStrike" dirty="0">
                <a:solidFill>
                  <a:srgbClr val="FFFFFF"/>
                </a:solidFill>
                <a:effectLst/>
                <a:latin typeface="Century Gothic" panose="020B0502020202020204" pitchFamily="34" charset="0"/>
              </a:rPr>
              <a:t>: Develop and implement tools that help employers accurately classify workers based on specific criteria, reducing the likelihood of misclassification.</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Compliance Monitoring Systems</a:t>
            </a:r>
            <a:r>
              <a:rPr lang="en-IN" b="0" i="0" u="none" strike="noStrike" dirty="0">
                <a:solidFill>
                  <a:srgbClr val="FFFFFF"/>
                </a:solidFill>
                <a:effectLst/>
                <a:latin typeface="Century Gothic" panose="020B0502020202020204" pitchFamily="34" charset="0"/>
              </a:rPr>
              <a:t>: Use technology to monitor and flag potential misclassifications, helping </a:t>
            </a:r>
            <a:r>
              <a:rPr lang="en-IN" b="0" i="0" u="none" strike="noStrike" dirty="0" err="1">
                <a:solidFill>
                  <a:srgbClr val="FFFFFF"/>
                </a:solidFill>
                <a:effectLst/>
                <a:latin typeface="Century Gothic" panose="020B0502020202020204" pitchFamily="34" charset="0"/>
              </a:rPr>
              <a:t>organizations</a:t>
            </a:r>
            <a:r>
              <a:rPr lang="en-IN" b="0" i="0" u="none" strike="noStrike" dirty="0">
                <a:solidFill>
                  <a:srgbClr val="FFFFFF"/>
                </a:solidFill>
                <a:effectLst/>
                <a:latin typeface="Century Gothic" panose="020B0502020202020204" pitchFamily="34" charset="0"/>
              </a:rPr>
              <a:t> remain compliant with labor laws</a:t>
            </a:r>
            <a:endParaRPr lang="en-IN" b="0" i="0" u="none" strike="noStrike" dirty="0">
              <a:solidFill>
                <a:srgbClr val="000000"/>
              </a:solidFill>
              <a:effectLst/>
              <a:latin typeface="Century Gothic" panose="020B0502020202020204" pitchFamily="34" charset="0"/>
            </a:endParaRPr>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AA2A6ED-353D-B949-5932-C5797F2AA424}"/>
              </a:ext>
            </a:extLst>
          </p:cNvPr>
          <p:cNvSpPr txBox="1"/>
          <p:nvPr/>
        </p:nvSpPr>
        <p:spPr>
          <a:xfrm>
            <a:off x="1009487" y="1400256"/>
            <a:ext cx="8139397" cy="3693319"/>
          </a:xfrm>
          <a:prstGeom prst="rect">
            <a:avLst/>
          </a:prstGeom>
          <a:noFill/>
        </p:spPr>
        <p:txBody>
          <a:bodyPr wrap="square">
            <a:spAutoFit/>
          </a:bodyPr>
          <a:lstStyle/>
          <a:p>
            <a:pPr algn="l" fontAlgn="ctr"/>
            <a:r>
              <a:rPr lang="en-IN" b="1" i="0" u="none" strike="noStrike" cap="all" dirty="0">
                <a:solidFill>
                  <a:srgbClr val="FFFFFF"/>
                </a:solidFill>
                <a:effectLst/>
                <a:latin typeface="Century Gothic" panose="020B0502020202020204" pitchFamily="34" charset="0"/>
              </a:rPr>
              <a:t>DATASET DESCRIPTION</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EMPLOYMENT DATA SET – TAKEN FROM “KAGGLE”</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t>
            </a:r>
            <a:r>
              <a:rPr lang="en-IN" b="1" i="0" u="none" strike="noStrike" dirty="0">
                <a:solidFill>
                  <a:srgbClr val="FFFFFF"/>
                </a:solidFill>
                <a:effectLst/>
                <a:latin typeface="Century Gothic" panose="020B0502020202020204" pitchFamily="34" charset="0"/>
              </a:rPr>
              <a:t>FROM 26 CHARACTERISTICS- SELECTED 12 FEATURES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a)</a:t>
            </a:r>
            <a:r>
              <a:rPr lang="en-IN" b="1" i="0" u="none" strike="noStrike" dirty="0">
                <a:solidFill>
                  <a:srgbClr val="FFFFFF"/>
                </a:solidFill>
                <a:effectLst/>
                <a:latin typeface="Century Gothic" panose="020B0502020202020204" pitchFamily="34" charset="0"/>
              </a:rPr>
              <a:t>EMPLOYMENT NAME</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b)</a:t>
            </a:r>
            <a:r>
              <a:rPr lang="en-IN" b="1" i="0" u="none" strike="noStrike" dirty="0">
                <a:solidFill>
                  <a:srgbClr val="FFFFFF"/>
                </a:solidFill>
                <a:effectLst/>
                <a:latin typeface="Century Gothic" panose="020B0502020202020204" pitchFamily="34" charset="0"/>
              </a:rPr>
              <a:t>START DATE / EXIT DATE</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c)</a:t>
            </a:r>
            <a:r>
              <a:rPr lang="en-IN" b="1" i="0" u="none" strike="noStrike" dirty="0">
                <a:solidFill>
                  <a:srgbClr val="FFFFFF"/>
                </a:solidFill>
                <a:effectLst/>
                <a:latin typeface="Century Gothic" panose="020B0502020202020204" pitchFamily="34" charset="0"/>
              </a:rPr>
              <a:t>EMAIL ID</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d)</a:t>
            </a:r>
            <a:r>
              <a:rPr lang="en-IN" b="1" i="0" u="none" strike="noStrike" dirty="0">
                <a:solidFill>
                  <a:srgbClr val="FFFFFF"/>
                </a:solidFill>
                <a:effectLst/>
                <a:latin typeface="Century Gothic" panose="020B0502020202020204" pitchFamily="34" charset="0"/>
              </a:rPr>
              <a:t>BUSINESS UNIT</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e)</a:t>
            </a:r>
            <a:r>
              <a:rPr lang="en-IN" b="1" i="0" u="none" strike="noStrike" dirty="0">
                <a:solidFill>
                  <a:srgbClr val="FFFFFF"/>
                </a:solidFill>
                <a:effectLst/>
                <a:latin typeface="Century Gothic" panose="020B0502020202020204" pitchFamily="34" charset="0"/>
              </a:rPr>
              <a:t>EMPLOYMENT CLASSIFICATION</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f)</a:t>
            </a:r>
            <a:r>
              <a:rPr lang="en-IN" b="1" i="0" u="none" strike="noStrike" dirty="0">
                <a:solidFill>
                  <a:srgbClr val="FFFFFF"/>
                </a:solidFill>
                <a:effectLst/>
                <a:latin typeface="Century Gothic" panose="020B0502020202020204" pitchFamily="34" charset="0"/>
              </a:rPr>
              <a:t>EMPLOYMENT STATUS</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g)</a:t>
            </a:r>
            <a:r>
              <a:rPr lang="en-IN" b="1" i="0" u="none" strike="noStrike" dirty="0">
                <a:solidFill>
                  <a:srgbClr val="FFFFFF"/>
                </a:solidFill>
                <a:effectLst/>
                <a:latin typeface="Century Gothic" panose="020B0502020202020204" pitchFamily="34" charset="0"/>
              </a:rPr>
              <a:t>DIVISION</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h)</a:t>
            </a:r>
            <a:r>
              <a:rPr lang="en-IN" b="1" i="0" u="none" strike="noStrike" dirty="0">
                <a:solidFill>
                  <a:srgbClr val="FFFFFF"/>
                </a:solidFill>
                <a:effectLst/>
                <a:latin typeface="Century Gothic" panose="020B0502020202020204" pitchFamily="34" charset="0"/>
              </a:rPr>
              <a:t>GENDER</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i)</a:t>
            </a:r>
            <a:r>
              <a:rPr lang="en-IN" b="1" i="0" u="none" strike="noStrike" dirty="0" err="1">
                <a:solidFill>
                  <a:srgbClr val="FFFFFF"/>
                </a:solidFill>
                <a:effectLst/>
                <a:latin typeface="Century Gothic" panose="020B0502020202020204" pitchFamily="34" charset="0"/>
              </a:rPr>
              <a:t>DEPARTMENGT</a:t>
            </a:r>
            <a:r>
              <a:rPr lang="en-IN" b="1" i="0" u="none" strike="noStrike" dirty="0">
                <a:solidFill>
                  <a:srgbClr val="FFFFFF"/>
                </a:solidFill>
                <a:effectLst/>
                <a:latin typeface="Century Gothic" panose="020B0502020202020204" pitchFamily="34" charset="0"/>
              </a:rPr>
              <a:t> TYPE</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j)</a:t>
            </a:r>
            <a:r>
              <a:rPr lang="en-IN" b="1" i="0" u="none" strike="noStrike" dirty="0">
                <a:solidFill>
                  <a:srgbClr val="FFFFFF"/>
                </a:solidFill>
                <a:effectLst/>
                <a:latin typeface="Century Gothic" panose="020B0502020202020204" pitchFamily="34" charset="0"/>
              </a:rPr>
              <a:t>PERFORMANCE METRICS</a:t>
            </a:r>
            <a:endParaRPr lang="en-IN" b="0" i="0" u="none" strike="noStrike" dirty="0">
              <a:solidFill>
                <a:srgbClr val="000000"/>
              </a:solidFill>
              <a:effectLst/>
              <a:latin typeface="Century Gothic" panose="020B0502020202020204" pitchFamily="34" charset="0"/>
            </a:endParaRP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6D28B2C-3D68-4FDC-BAEC-E40E89C595E7}"/>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54AE5DA3-88C3-4AAE-AF91-23A251945E4A}"/>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EABB8EA9-DDE9-464C-8277-3961E2074AA0}"/>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9</a:t>
            </a:fld>
            <a:endParaRPr lang="en-US" dirty="0"/>
          </a:p>
        </p:txBody>
      </p:sp>
      <p:grpSp>
        <p:nvGrpSpPr>
          <p:cNvPr id="23" name="Group 22">
            <a:extLst>
              <a:ext uri="{FF2B5EF4-FFF2-40B4-BE49-F238E27FC236}">
                <a16:creationId xmlns:a16="http://schemas.microsoft.com/office/drawing/2014/main" id="{5EAC02A0-A278-42E2-B23E-448132A61DED}"/>
              </a:ext>
              <a:ext uri="{C183D7F6-B498-43B3-948B-1728B52AA6E4}">
                <adec:decorative xmlns:adec="http://schemas.microsoft.com/office/drawing/2017/decorative" val="1"/>
              </a:ext>
            </a:extLst>
          </p:cNvPr>
          <p:cNvGrpSpPr/>
          <p:nvPr/>
        </p:nvGrpSpPr>
        <p:grpSpPr>
          <a:xfrm>
            <a:off x="2869362" y="3071096"/>
            <a:ext cx="3872428" cy="3793423"/>
            <a:chOff x="2869362" y="3096496"/>
            <a:chExt cx="3872428" cy="3793423"/>
          </a:xfrm>
          <a:solidFill>
            <a:schemeClr val="accent4">
              <a:lumMod val="10000"/>
            </a:schemeClr>
          </a:solidFill>
        </p:grpSpPr>
        <p:sp>
          <p:nvSpPr>
            <p:cNvPr id="24" name="Graphic 20">
              <a:extLst>
                <a:ext uri="{FF2B5EF4-FFF2-40B4-BE49-F238E27FC236}">
                  <a16:creationId xmlns:a16="http://schemas.microsoft.com/office/drawing/2014/main" id="{A05DA0AA-80AA-4AB2-ADE2-0A1070B6EFD5}"/>
                </a:ext>
              </a:extLst>
            </p:cNvPr>
            <p:cNvSpPr/>
            <p:nvPr userDrawn="1"/>
          </p:nvSpPr>
          <p:spPr>
            <a:xfrm>
              <a:off x="5349144" y="4027937"/>
              <a:ext cx="158671" cy="60137"/>
            </a:xfrm>
            <a:custGeom>
              <a:avLst/>
              <a:gdLst>
                <a:gd name="connsiteX0" fmla="*/ 127202 w 158671"/>
                <a:gd name="connsiteY0" fmla="*/ 35689 h 60137"/>
                <a:gd name="connsiteX1" fmla="*/ 83482 w 158671"/>
                <a:gd name="connsiteY1" fmla="*/ 34927 h 60137"/>
                <a:gd name="connsiteX2" fmla="*/ 33476 w 158671"/>
                <a:gd name="connsiteY2" fmla="*/ 18163 h 60137"/>
                <a:gd name="connsiteX3" fmla="*/ 7949 w 158671"/>
                <a:gd name="connsiteY3" fmla="*/ 256 h 60137"/>
                <a:gd name="connsiteX4" fmla="*/ 900 w 158671"/>
                <a:gd name="connsiteY4" fmla="*/ 3685 h 60137"/>
                <a:gd name="connsiteX5" fmla="*/ 58241 w 158671"/>
                <a:gd name="connsiteY5" fmla="*/ 54834 h 60137"/>
                <a:gd name="connsiteX6" fmla="*/ 158253 w 158671"/>
                <a:gd name="connsiteY6" fmla="*/ 40547 h 60137"/>
                <a:gd name="connsiteX7" fmla="*/ 156539 w 158671"/>
                <a:gd name="connsiteY7" fmla="*/ 36356 h 60137"/>
                <a:gd name="connsiteX8" fmla="*/ 127202 w 158671"/>
                <a:gd name="connsiteY8" fmla="*/ 35689 h 6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671" h="60137">
                  <a:moveTo>
                    <a:pt x="127202" y="35689"/>
                  </a:moveTo>
                  <a:cubicBezTo>
                    <a:pt x="112628" y="37213"/>
                    <a:pt x="98055" y="36356"/>
                    <a:pt x="83482" y="34927"/>
                  </a:cubicBezTo>
                  <a:cubicBezTo>
                    <a:pt x="66051" y="33308"/>
                    <a:pt x="48144" y="27783"/>
                    <a:pt x="33476" y="18163"/>
                  </a:cubicBezTo>
                  <a:cubicBezTo>
                    <a:pt x="24617" y="12353"/>
                    <a:pt x="18140" y="3590"/>
                    <a:pt x="7949" y="256"/>
                  </a:cubicBezTo>
                  <a:cubicBezTo>
                    <a:pt x="5282" y="-601"/>
                    <a:pt x="1662" y="732"/>
                    <a:pt x="900" y="3685"/>
                  </a:cubicBezTo>
                  <a:cubicBezTo>
                    <a:pt x="-6815" y="33308"/>
                    <a:pt x="37000" y="49405"/>
                    <a:pt x="58241" y="54834"/>
                  </a:cubicBezTo>
                  <a:cubicBezTo>
                    <a:pt x="83006" y="61216"/>
                    <a:pt x="142347" y="66740"/>
                    <a:pt x="158253" y="40547"/>
                  </a:cubicBezTo>
                  <a:cubicBezTo>
                    <a:pt x="159301" y="38832"/>
                    <a:pt x="158253" y="37023"/>
                    <a:pt x="156539" y="36356"/>
                  </a:cubicBezTo>
                  <a:cubicBezTo>
                    <a:pt x="147490" y="32927"/>
                    <a:pt x="136632" y="34736"/>
                    <a:pt x="127202" y="35689"/>
                  </a:cubicBezTo>
                  <a:close/>
                </a:path>
              </a:pathLst>
            </a:custGeom>
            <a:grpFill/>
            <a:ln w="9525" cap="flat">
              <a:noFill/>
              <a:prstDash val="solid"/>
              <a:miter/>
            </a:ln>
          </p:spPr>
          <p:txBody>
            <a:bodyPr rtlCol="0" anchor="ctr"/>
            <a:lstStyle/>
            <a:p>
              <a:endParaRPr lang="en-US" dirty="0"/>
            </a:p>
          </p:txBody>
        </p:sp>
        <p:sp>
          <p:nvSpPr>
            <p:cNvPr id="25" name="Graphic 20">
              <a:extLst>
                <a:ext uri="{FF2B5EF4-FFF2-40B4-BE49-F238E27FC236}">
                  <a16:creationId xmlns:a16="http://schemas.microsoft.com/office/drawing/2014/main" id="{CBA7D508-ED9F-49AD-A8BE-D9499DBEDD87}"/>
                </a:ext>
              </a:extLst>
            </p:cNvPr>
            <p:cNvSpPr/>
            <p:nvPr userDrawn="1"/>
          </p:nvSpPr>
          <p:spPr>
            <a:xfrm>
              <a:off x="5399434" y="4008332"/>
              <a:ext cx="132992" cy="48757"/>
            </a:xfrm>
            <a:custGeom>
              <a:avLst/>
              <a:gdLst>
                <a:gd name="connsiteX0" fmla="*/ 127395 w 132992"/>
                <a:gd name="connsiteY0" fmla="*/ 18718 h 48757"/>
                <a:gd name="connsiteX1" fmla="*/ 69578 w 132992"/>
                <a:gd name="connsiteY1" fmla="*/ 22147 h 48757"/>
                <a:gd name="connsiteX2" fmla="*/ 39098 w 132992"/>
                <a:gd name="connsiteY2" fmla="*/ 15860 h 48757"/>
                <a:gd name="connsiteX3" fmla="*/ 8904 w 132992"/>
                <a:gd name="connsiteY3" fmla="*/ 430 h 48757"/>
                <a:gd name="connsiteX4" fmla="*/ 236 w 132992"/>
                <a:gd name="connsiteY4" fmla="*/ 4811 h 48757"/>
                <a:gd name="connsiteX5" fmla="*/ 56243 w 132992"/>
                <a:gd name="connsiteY5" fmla="*/ 47769 h 48757"/>
                <a:gd name="connsiteX6" fmla="*/ 131109 w 132992"/>
                <a:gd name="connsiteY6" fmla="*/ 28243 h 48757"/>
                <a:gd name="connsiteX7" fmla="*/ 127395 w 132992"/>
                <a:gd name="connsiteY7" fmla="*/ 18718 h 4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992" h="48757">
                  <a:moveTo>
                    <a:pt x="127395" y="18718"/>
                  </a:moveTo>
                  <a:cubicBezTo>
                    <a:pt x="108440" y="21766"/>
                    <a:pt x="88723" y="23385"/>
                    <a:pt x="69578" y="22147"/>
                  </a:cubicBezTo>
                  <a:cubicBezTo>
                    <a:pt x="59005" y="21480"/>
                    <a:pt x="49099" y="19385"/>
                    <a:pt x="39098" y="15860"/>
                  </a:cubicBezTo>
                  <a:cubicBezTo>
                    <a:pt x="28430" y="12051"/>
                    <a:pt x="19572" y="4335"/>
                    <a:pt x="8904" y="430"/>
                  </a:cubicBezTo>
                  <a:cubicBezTo>
                    <a:pt x="5475" y="-808"/>
                    <a:pt x="712" y="620"/>
                    <a:pt x="236" y="4811"/>
                  </a:cubicBezTo>
                  <a:cubicBezTo>
                    <a:pt x="-3288" y="34339"/>
                    <a:pt x="33478" y="44816"/>
                    <a:pt x="56243" y="47769"/>
                  </a:cubicBezTo>
                  <a:cubicBezTo>
                    <a:pt x="81770" y="51103"/>
                    <a:pt x="111869" y="46340"/>
                    <a:pt x="131109" y="28243"/>
                  </a:cubicBezTo>
                  <a:cubicBezTo>
                    <a:pt x="134634" y="24909"/>
                    <a:pt x="133110" y="17765"/>
                    <a:pt x="127395" y="18718"/>
                  </a:cubicBezTo>
                  <a:close/>
                </a:path>
              </a:pathLst>
            </a:custGeom>
            <a:grpFill/>
            <a:ln w="9525" cap="flat">
              <a:noFill/>
              <a:prstDash val="solid"/>
              <a:miter/>
            </a:ln>
          </p:spPr>
          <p:txBody>
            <a:bodyPr rtlCol="0" anchor="ctr"/>
            <a:lstStyle/>
            <a:p>
              <a:endParaRPr lang="en-US" dirty="0"/>
            </a:p>
          </p:txBody>
        </p:sp>
        <p:sp>
          <p:nvSpPr>
            <p:cNvPr id="26" name="Graphic 20">
              <a:extLst>
                <a:ext uri="{FF2B5EF4-FFF2-40B4-BE49-F238E27FC236}">
                  <a16:creationId xmlns:a16="http://schemas.microsoft.com/office/drawing/2014/main" id="{3AF32731-A08D-4B4C-97FD-59EE342DAB21}"/>
                </a:ext>
              </a:extLst>
            </p:cNvPr>
            <p:cNvSpPr/>
            <p:nvPr userDrawn="1"/>
          </p:nvSpPr>
          <p:spPr>
            <a:xfrm>
              <a:off x="5474407" y="3984217"/>
              <a:ext cx="37115" cy="35892"/>
            </a:xfrm>
            <a:custGeom>
              <a:avLst/>
              <a:gdLst>
                <a:gd name="connsiteX0" fmla="*/ 34039 w 37115"/>
                <a:gd name="connsiteY0" fmla="*/ 21593 h 35892"/>
                <a:gd name="connsiteX1" fmla="*/ 7369 w 37115"/>
                <a:gd name="connsiteY1" fmla="*/ 543 h 35892"/>
                <a:gd name="connsiteX2" fmla="*/ 34 w 37115"/>
                <a:gd name="connsiteY2" fmla="*/ 5115 h 35892"/>
                <a:gd name="connsiteX3" fmla="*/ 27466 w 37115"/>
                <a:gd name="connsiteY3" fmla="*/ 35881 h 35892"/>
                <a:gd name="connsiteX4" fmla="*/ 34039 w 37115"/>
                <a:gd name="connsiteY4" fmla="*/ 21593 h 35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15" h="35892">
                  <a:moveTo>
                    <a:pt x="34039" y="21593"/>
                  </a:moveTo>
                  <a:cubicBezTo>
                    <a:pt x="24894" y="14354"/>
                    <a:pt x="17941" y="5591"/>
                    <a:pt x="7369" y="543"/>
                  </a:cubicBezTo>
                  <a:cubicBezTo>
                    <a:pt x="3749" y="-1172"/>
                    <a:pt x="225" y="1400"/>
                    <a:pt x="34" y="5115"/>
                  </a:cubicBezTo>
                  <a:cubicBezTo>
                    <a:pt x="-728" y="20545"/>
                    <a:pt x="11274" y="35309"/>
                    <a:pt x="27466" y="35881"/>
                  </a:cubicBezTo>
                  <a:cubicBezTo>
                    <a:pt x="34801" y="36261"/>
                    <a:pt x="41087" y="27117"/>
                    <a:pt x="34039" y="21593"/>
                  </a:cubicBezTo>
                  <a:close/>
                </a:path>
              </a:pathLst>
            </a:custGeom>
            <a:grpFill/>
            <a:ln w="9525" cap="flat">
              <a:noFill/>
              <a:prstDash val="solid"/>
              <a:miter/>
            </a:ln>
          </p:spPr>
          <p:txBody>
            <a:bodyPr rtlCol="0" anchor="ctr"/>
            <a:lstStyle/>
            <a:p>
              <a:endParaRPr lang="en-US" dirty="0"/>
            </a:p>
          </p:txBody>
        </p:sp>
        <p:sp>
          <p:nvSpPr>
            <p:cNvPr id="27" name="Graphic 20">
              <a:extLst>
                <a:ext uri="{FF2B5EF4-FFF2-40B4-BE49-F238E27FC236}">
                  <a16:creationId xmlns:a16="http://schemas.microsoft.com/office/drawing/2014/main" id="{4FFE9917-4D70-4BF0-87DA-166F5604F2EE}"/>
                </a:ext>
              </a:extLst>
            </p:cNvPr>
            <p:cNvSpPr/>
            <p:nvPr userDrawn="1"/>
          </p:nvSpPr>
          <p:spPr>
            <a:xfrm>
              <a:off x="5534848" y="3403661"/>
              <a:ext cx="90375" cy="220417"/>
            </a:xfrm>
            <a:custGeom>
              <a:avLst/>
              <a:gdLst>
                <a:gd name="connsiteX0" fmla="*/ 57417 w 90375"/>
                <a:gd name="connsiteY0" fmla="*/ 89894 h 220417"/>
                <a:gd name="connsiteX1" fmla="*/ 65704 w 90375"/>
                <a:gd name="connsiteY1" fmla="*/ 215719 h 220417"/>
                <a:gd name="connsiteX2" fmla="*/ 78943 w 90375"/>
                <a:gd name="connsiteY2" fmla="*/ 216386 h 220417"/>
                <a:gd name="connsiteX3" fmla="*/ 8649 w 90375"/>
                <a:gd name="connsiteY3" fmla="*/ 835 h 220417"/>
                <a:gd name="connsiteX4" fmla="*/ 1219 w 90375"/>
                <a:gd name="connsiteY4" fmla="*/ 8455 h 220417"/>
                <a:gd name="connsiteX5" fmla="*/ 57417 w 90375"/>
                <a:gd name="connsiteY5" fmla="*/ 89894 h 22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75" h="220417">
                  <a:moveTo>
                    <a:pt x="57417" y="89894"/>
                  </a:moveTo>
                  <a:cubicBezTo>
                    <a:pt x="75800" y="132281"/>
                    <a:pt x="54083" y="174190"/>
                    <a:pt x="65704" y="215719"/>
                  </a:cubicBezTo>
                  <a:cubicBezTo>
                    <a:pt x="67418" y="221720"/>
                    <a:pt x="76657" y="222006"/>
                    <a:pt x="78943" y="216386"/>
                  </a:cubicBezTo>
                  <a:cubicBezTo>
                    <a:pt x="109233" y="143044"/>
                    <a:pt x="77134" y="41126"/>
                    <a:pt x="8649" y="835"/>
                  </a:cubicBezTo>
                  <a:cubicBezTo>
                    <a:pt x="3601" y="-2117"/>
                    <a:pt x="-2686" y="3312"/>
                    <a:pt x="1219" y="8455"/>
                  </a:cubicBezTo>
                  <a:cubicBezTo>
                    <a:pt x="21603" y="35602"/>
                    <a:pt x="43701" y="58176"/>
                    <a:pt x="57417" y="89894"/>
                  </a:cubicBezTo>
                  <a:close/>
                </a:path>
              </a:pathLst>
            </a:custGeom>
            <a:grpFill/>
            <a:ln w="9525" cap="flat">
              <a:noFill/>
              <a:prstDash val="solid"/>
              <a:miter/>
            </a:ln>
          </p:spPr>
          <p:txBody>
            <a:bodyPr rtlCol="0" anchor="ctr"/>
            <a:lstStyle/>
            <a:p>
              <a:endParaRPr lang="en-US" dirty="0"/>
            </a:p>
          </p:txBody>
        </p:sp>
        <p:sp>
          <p:nvSpPr>
            <p:cNvPr id="28" name="Graphic 20">
              <a:extLst>
                <a:ext uri="{FF2B5EF4-FFF2-40B4-BE49-F238E27FC236}">
                  <a16:creationId xmlns:a16="http://schemas.microsoft.com/office/drawing/2014/main" id="{45A742CD-D4CD-4EB5-A20F-6F5A52858F08}"/>
                </a:ext>
              </a:extLst>
            </p:cNvPr>
            <p:cNvSpPr/>
            <p:nvPr userDrawn="1"/>
          </p:nvSpPr>
          <p:spPr>
            <a:xfrm>
              <a:off x="5548686" y="3462731"/>
              <a:ext cx="42865" cy="124172"/>
            </a:xfrm>
            <a:custGeom>
              <a:avLst/>
              <a:gdLst>
                <a:gd name="connsiteX0" fmla="*/ 36435 w 42865"/>
                <a:gd name="connsiteY0" fmla="*/ 119883 h 124172"/>
                <a:gd name="connsiteX1" fmla="*/ 39293 w 42865"/>
                <a:gd name="connsiteY1" fmla="*/ 44064 h 124172"/>
                <a:gd name="connsiteX2" fmla="*/ 6146 w 42865"/>
                <a:gd name="connsiteY2" fmla="*/ 249 h 124172"/>
                <a:gd name="connsiteX3" fmla="*/ 717 w 42865"/>
                <a:gd name="connsiteY3" fmla="*/ 7297 h 124172"/>
                <a:gd name="connsiteX4" fmla="*/ 16909 w 42865"/>
                <a:gd name="connsiteY4" fmla="*/ 65019 h 124172"/>
                <a:gd name="connsiteX5" fmla="*/ 26815 w 42865"/>
                <a:gd name="connsiteY5" fmla="*/ 122359 h 124172"/>
                <a:gd name="connsiteX6" fmla="*/ 36435 w 42865"/>
                <a:gd name="connsiteY6" fmla="*/ 119883 h 12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5" h="124172">
                  <a:moveTo>
                    <a:pt x="36435" y="119883"/>
                  </a:moveTo>
                  <a:cubicBezTo>
                    <a:pt x="46151" y="97499"/>
                    <a:pt x="42912" y="67495"/>
                    <a:pt x="39293" y="44064"/>
                  </a:cubicBezTo>
                  <a:cubicBezTo>
                    <a:pt x="36054" y="23299"/>
                    <a:pt x="26149" y="7392"/>
                    <a:pt x="6146" y="249"/>
                  </a:cubicBezTo>
                  <a:cubicBezTo>
                    <a:pt x="2336" y="-1180"/>
                    <a:pt x="-1665" y="3868"/>
                    <a:pt x="717" y="7297"/>
                  </a:cubicBezTo>
                  <a:cubicBezTo>
                    <a:pt x="12623" y="24347"/>
                    <a:pt x="15766" y="44730"/>
                    <a:pt x="16909" y="65019"/>
                  </a:cubicBezTo>
                  <a:cubicBezTo>
                    <a:pt x="17957" y="84926"/>
                    <a:pt x="14242" y="105404"/>
                    <a:pt x="26815" y="122359"/>
                  </a:cubicBezTo>
                  <a:cubicBezTo>
                    <a:pt x="29673" y="126169"/>
                    <a:pt x="35007" y="123312"/>
                    <a:pt x="36435" y="119883"/>
                  </a:cubicBezTo>
                  <a:close/>
                </a:path>
              </a:pathLst>
            </a:custGeom>
            <a:grpFill/>
            <a:ln w="9525" cap="flat">
              <a:noFill/>
              <a:prstDash val="solid"/>
              <a:miter/>
            </a:ln>
          </p:spPr>
          <p:txBody>
            <a:bodyPr rtlCol="0" anchor="ctr"/>
            <a:lstStyle/>
            <a:p>
              <a:endParaRPr lang="en-US" dirty="0"/>
            </a:p>
          </p:txBody>
        </p:sp>
        <p:sp>
          <p:nvSpPr>
            <p:cNvPr id="29" name="Graphic 20">
              <a:extLst>
                <a:ext uri="{FF2B5EF4-FFF2-40B4-BE49-F238E27FC236}">
                  <a16:creationId xmlns:a16="http://schemas.microsoft.com/office/drawing/2014/main" id="{00947906-157D-4F62-BFE8-50190F7C726A}"/>
                </a:ext>
              </a:extLst>
            </p:cNvPr>
            <p:cNvSpPr/>
            <p:nvPr userDrawn="1"/>
          </p:nvSpPr>
          <p:spPr>
            <a:xfrm>
              <a:off x="5767214" y="3503340"/>
              <a:ext cx="56284" cy="120052"/>
            </a:xfrm>
            <a:custGeom>
              <a:avLst/>
              <a:gdLst>
                <a:gd name="connsiteX0" fmla="*/ 28124 w 56284"/>
                <a:gd name="connsiteY0" fmla="*/ 6503 h 120052"/>
                <a:gd name="connsiteX1" fmla="*/ 16980 w 56284"/>
                <a:gd name="connsiteY1" fmla="*/ 502 h 120052"/>
                <a:gd name="connsiteX2" fmla="*/ 5741 w 56284"/>
                <a:gd name="connsiteY2" fmla="*/ 62700 h 120052"/>
                <a:gd name="connsiteX3" fmla="*/ 52127 w 56284"/>
                <a:gd name="connsiteY3" fmla="*/ 119755 h 120052"/>
                <a:gd name="connsiteX4" fmla="*/ 56223 w 56284"/>
                <a:gd name="connsiteY4" fmla="*/ 116802 h 120052"/>
                <a:gd name="connsiteX5" fmla="*/ 31744 w 56284"/>
                <a:gd name="connsiteY5" fmla="*/ 67272 h 120052"/>
                <a:gd name="connsiteX6" fmla="*/ 24886 w 56284"/>
                <a:gd name="connsiteY6" fmla="*/ 30887 h 120052"/>
                <a:gd name="connsiteX7" fmla="*/ 28124 w 56284"/>
                <a:gd name="connsiteY7" fmla="*/ 6503 h 12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84" h="120052">
                  <a:moveTo>
                    <a:pt x="28124" y="6503"/>
                  </a:moveTo>
                  <a:cubicBezTo>
                    <a:pt x="27076" y="2026"/>
                    <a:pt x="21266" y="-1308"/>
                    <a:pt x="16980" y="502"/>
                  </a:cubicBezTo>
                  <a:cubicBezTo>
                    <a:pt x="-6356" y="10122"/>
                    <a:pt x="-927" y="43269"/>
                    <a:pt x="5741" y="62700"/>
                  </a:cubicBezTo>
                  <a:cubicBezTo>
                    <a:pt x="12980" y="83941"/>
                    <a:pt x="31077" y="110135"/>
                    <a:pt x="52127" y="119755"/>
                  </a:cubicBezTo>
                  <a:cubicBezTo>
                    <a:pt x="54318" y="120708"/>
                    <a:pt x="56699" y="119279"/>
                    <a:pt x="56223" y="116802"/>
                  </a:cubicBezTo>
                  <a:cubicBezTo>
                    <a:pt x="52699" y="98895"/>
                    <a:pt x="39649" y="83465"/>
                    <a:pt x="31744" y="67272"/>
                  </a:cubicBezTo>
                  <a:cubicBezTo>
                    <a:pt x="26219" y="56033"/>
                    <a:pt x="23457" y="43364"/>
                    <a:pt x="24886" y="30887"/>
                  </a:cubicBezTo>
                  <a:cubicBezTo>
                    <a:pt x="26029" y="20790"/>
                    <a:pt x="30506" y="16599"/>
                    <a:pt x="28124" y="6503"/>
                  </a:cubicBezTo>
                  <a:close/>
                </a:path>
              </a:pathLst>
            </a:custGeom>
            <a:grpFill/>
            <a:ln w="9525" cap="flat">
              <a:noFill/>
              <a:prstDash val="solid"/>
              <a:miter/>
            </a:ln>
          </p:spPr>
          <p:txBody>
            <a:bodyPr rtlCol="0" anchor="ctr"/>
            <a:lstStyle/>
            <a:p>
              <a:endParaRPr lang="en-US" dirty="0"/>
            </a:p>
          </p:txBody>
        </p:sp>
        <p:sp>
          <p:nvSpPr>
            <p:cNvPr id="30" name="Graphic 20">
              <a:extLst>
                <a:ext uri="{FF2B5EF4-FFF2-40B4-BE49-F238E27FC236}">
                  <a16:creationId xmlns:a16="http://schemas.microsoft.com/office/drawing/2014/main" id="{BEF08BA2-2417-44B2-A8FC-5BEFB957949E}"/>
                </a:ext>
              </a:extLst>
            </p:cNvPr>
            <p:cNvSpPr/>
            <p:nvPr userDrawn="1"/>
          </p:nvSpPr>
          <p:spPr>
            <a:xfrm>
              <a:off x="5801583" y="3527007"/>
              <a:ext cx="30146" cy="69886"/>
            </a:xfrm>
            <a:custGeom>
              <a:avLst/>
              <a:gdLst>
                <a:gd name="connsiteX0" fmla="*/ 14520 w 30146"/>
                <a:gd name="connsiteY0" fmla="*/ 3028 h 69886"/>
                <a:gd name="connsiteX1" fmla="*/ 4709 w 30146"/>
                <a:gd name="connsiteY1" fmla="*/ 2552 h 69886"/>
                <a:gd name="connsiteX2" fmla="*/ 22902 w 30146"/>
                <a:gd name="connsiteY2" fmla="*/ 69132 h 69886"/>
                <a:gd name="connsiteX3" fmla="*/ 30141 w 30146"/>
                <a:gd name="connsiteY3" fmla="*/ 65036 h 69886"/>
                <a:gd name="connsiteX4" fmla="*/ 14520 w 30146"/>
                <a:gd name="connsiteY4" fmla="*/ 3028 h 69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46" h="69886">
                  <a:moveTo>
                    <a:pt x="14520" y="3028"/>
                  </a:moveTo>
                  <a:cubicBezTo>
                    <a:pt x="13091" y="-877"/>
                    <a:pt x="6614" y="-972"/>
                    <a:pt x="4709" y="2552"/>
                  </a:cubicBezTo>
                  <a:cubicBezTo>
                    <a:pt x="-6911" y="24269"/>
                    <a:pt x="4424" y="54844"/>
                    <a:pt x="22902" y="69132"/>
                  </a:cubicBezTo>
                  <a:cubicBezTo>
                    <a:pt x="25759" y="71322"/>
                    <a:pt x="30332" y="68370"/>
                    <a:pt x="30141" y="65036"/>
                  </a:cubicBezTo>
                  <a:cubicBezTo>
                    <a:pt x="29189" y="44081"/>
                    <a:pt x="21854" y="22650"/>
                    <a:pt x="14520" y="3028"/>
                  </a:cubicBezTo>
                  <a:close/>
                </a:path>
              </a:pathLst>
            </a:custGeom>
            <a:grpFill/>
            <a:ln w="9525" cap="flat">
              <a:noFill/>
              <a:prstDash val="solid"/>
              <a:miter/>
            </a:ln>
          </p:spPr>
          <p:txBody>
            <a:bodyPr rtlCol="0" anchor="ctr"/>
            <a:lstStyle/>
            <a:p>
              <a:endParaRPr lang="en-US" dirty="0"/>
            </a:p>
          </p:txBody>
        </p:sp>
        <p:sp>
          <p:nvSpPr>
            <p:cNvPr id="31" name="Graphic 20">
              <a:extLst>
                <a:ext uri="{FF2B5EF4-FFF2-40B4-BE49-F238E27FC236}">
                  <a16:creationId xmlns:a16="http://schemas.microsoft.com/office/drawing/2014/main" id="{80D47ED9-593A-495C-A410-AE02960E34CB}"/>
                </a:ext>
              </a:extLst>
            </p:cNvPr>
            <p:cNvSpPr/>
            <p:nvPr userDrawn="1"/>
          </p:nvSpPr>
          <p:spPr>
            <a:xfrm>
              <a:off x="6015934" y="3639715"/>
              <a:ext cx="28734" cy="113116"/>
            </a:xfrm>
            <a:custGeom>
              <a:avLst/>
              <a:gdLst>
                <a:gd name="connsiteX0" fmla="*/ 28673 w 28734"/>
                <a:gd name="connsiteY0" fmla="*/ 109205 h 113116"/>
                <a:gd name="connsiteX1" fmla="*/ 20482 w 28734"/>
                <a:gd name="connsiteY1" fmla="*/ 60437 h 113116"/>
                <a:gd name="connsiteX2" fmla="*/ 14195 w 28734"/>
                <a:gd name="connsiteY2" fmla="*/ 1953 h 113116"/>
                <a:gd name="connsiteX3" fmla="*/ 9528 w 28734"/>
                <a:gd name="connsiteY3" fmla="*/ 1477 h 113116"/>
                <a:gd name="connsiteX4" fmla="*/ 479 w 28734"/>
                <a:gd name="connsiteY4" fmla="*/ 52341 h 113116"/>
                <a:gd name="connsiteX5" fmla="*/ 21815 w 28734"/>
                <a:gd name="connsiteY5" fmla="*/ 112348 h 113116"/>
                <a:gd name="connsiteX6" fmla="*/ 28673 w 28734"/>
                <a:gd name="connsiteY6" fmla="*/ 109205 h 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34" h="113116">
                  <a:moveTo>
                    <a:pt x="28673" y="109205"/>
                  </a:moveTo>
                  <a:cubicBezTo>
                    <a:pt x="29435" y="92822"/>
                    <a:pt x="22958" y="76534"/>
                    <a:pt x="20482" y="60437"/>
                  </a:cubicBezTo>
                  <a:cubicBezTo>
                    <a:pt x="17529" y="41387"/>
                    <a:pt x="15624" y="21194"/>
                    <a:pt x="14195" y="1953"/>
                  </a:cubicBezTo>
                  <a:cubicBezTo>
                    <a:pt x="14005" y="-714"/>
                    <a:pt x="10480" y="-428"/>
                    <a:pt x="9528" y="1477"/>
                  </a:cubicBezTo>
                  <a:cubicBezTo>
                    <a:pt x="1622" y="17479"/>
                    <a:pt x="-1235" y="34434"/>
                    <a:pt x="479" y="52341"/>
                  </a:cubicBezTo>
                  <a:cubicBezTo>
                    <a:pt x="2384" y="72343"/>
                    <a:pt x="3908" y="99680"/>
                    <a:pt x="21815" y="112348"/>
                  </a:cubicBezTo>
                  <a:cubicBezTo>
                    <a:pt x="24196" y="114158"/>
                    <a:pt x="28483" y="112634"/>
                    <a:pt x="28673" y="109205"/>
                  </a:cubicBezTo>
                  <a:close/>
                </a:path>
              </a:pathLst>
            </a:custGeom>
            <a:grpFill/>
            <a:ln w="9525" cap="flat">
              <a:noFill/>
              <a:prstDash val="solid"/>
              <a:miter/>
            </a:ln>
          </p:spPr>
          <p:txBody>
            <a:bodyPr rtlCol="0" anchor="ctr"/>
            <a:lstStyle/>
            <a:p>
              <a:endParaRPr lang="en-US" dirty="0"/>
            </a:p>
          </p:txBody>
        </p:sp>
        <p:sp>
          <p:nvSpPr>
            <p:cNvPr id="32" name="Graphic 20">
              <a:extLst>
                <a:ext uri="{FF2B5EF4-FFF2-40B4-BE49-F238E27FC236}">
                  <a16:creationId xmlns:a16="http://schemas.microsoft.com/office/drawing/2014/main" id="{FE2B612A-DD18-49E2-981F-F856BAE05B34}"/>
                </a:ext>
              </a:extLst>
            </p:cNvPr>
            <p:cNvSpPr/>
            <p:nvPr userDrawn="1"/>
          </p:nvSpPr>
          <p:spPr>
            <a:xfrm>
              <a:off x="6063555" y="3211288"/>
              <a:ext cx="77570" cy="117247"/>
            </a:xfrm>
            <a:custGeom>
              <a:avLst/>
              <a:gdLst>
                <a:gd name="connsiteX0" fmla="*/ 33916 w 77570"/>
                <a:gd name="connsiteY0" fmla="*/ 58716 h 117247"/>
                <a:gd name="connsiteX1" fmla="*/ 16295 w 77570"/>
                <a:gd name="connsiteY1" fmla="*/ 2518 h 117247"/>
                <a:gd name="connsiteX2" fmla="*/ 9246 w 77570"/>
                <a:gd name="connsiteY2" fmla="*/ 1089 h 117247"/>
                <a:gd name="connsiteX3" fmla="*/ 75636 w 77570"/>
                <a:gd name="connsiteY3" fmla="*/ 113865 h 117247"/>
                <a:gd name="connsiteX4" fmla="*/ 75921 w 77570"/>
                <a:gd name="connsiteY4" fmla="*/ 107484 h 117247"/>
                <a:gd name="connsiteX5" fmla="*/ 33916 w 77570"/>
                <a:gd name="connsiteY5" fmla="*/ 58716 h 11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0" h="117247">
                  <a:moveTo>
                    <a:pt x="33916" y="58716"/>
                  </a:moveTo>
                  <a:cubicBezTo>
                    <a:pt x="25629" y="40618"/>
                    <a:pt x="24200" y="20520"/>
                    <a:pt x="16295" y="2518"/>
                  </a:cubicBezTo>
                  <a:cubicBezTo>
                    <a:pt x="15152" y="-149"/>
                    <a:pt x="11437" y="-816"/>
                    <a:pt x="9246" y="1089"/>
                  </a:cubicBezTo>
                  <a:cubicBezTo>
                    <a:pt x="-22472" y="28902"/>
                    <a:pt x="34297" y="137678"/>
                    <a:pt x="75636" y="113865"/>
                  </a:cubicBezTo>
                  <a:cubicBezTo>
                    <a:pt x="78017" y="112532"/>
                    <a:pt x="78303" y="109008"/>
                    <a:pt x="75921" y="107484"/>
                  </a:cubicBezTo>
                  <a:cubicBezTo>
                    <a:pt x="56395" y="94910"/>
                    <a:pt x="43727" y="80052"/>
                    <a:pt x="33916" y="58716"/>
                  </a:cubicBezTo>
                  <a:close/>
                </a:path>
              </a:pathLst>
            </a:custGeom>
            <a:grpFill/>
            <a:ln w="9525" cap="flat">
              <a:noFill/>
              <a:prstDash val="solid"/>
              <a:miter/>
            </a:ln>
          </p:spPr>
          <p:txBody>
            <a:bodyPr rtlCol="0" anchor="ctr"/>
            <a:lstStyle/>
            <a:p>
              <a:endParaRPr lang="en-US" dirty="0"/>
            </a:p>
          </p:txBody>
        </p:sp>
        <p:sp>
          <p:nvSpPr>
            <p:cNvPr id="33" name="Graphic 20">
              <a:extLst>
                <a:ext uri="{FF2B5EF4-FFF2-40B4-BE49-F238E27FC236}">
                  <a16:creationId xmlns:a16="http://schemas.microsoft.com/office/drawing/2014/main" id="{61B4D84F-073F-45F2-8656-63A4B03EB868}"/>
                </a:ext>
              </a:extLst>
            </p:cNvPr>
            <p:cNvSpPr/>
            <p:nvPr/>
          </p:nvSpPr>
          <p:spPr>
            <a:xfrm>
              <a:off x="6084826" y="3163799"/>
              <a:ext cx="37946" cy="104390"/>
            </a:xfrm>
            <a:custGeom>
              <a:avLst/>
              <a:gdLst>
                <a:gd name="connsiteX0" fmla="*/ 37506 w 37946"/>
                <a:gd name="connsiteY0" fmla="*/ 97441 h 104390"/>
                <a:gd name="connsiteX1" fmla="*/ 25599 w 37946"/>
                <a:gd name="connsiteY1" fmla="*/ 41053 h 104390"/>
                <a:gd name="connsiteX2" fmla="*/ 19694 w 37946"/>
                <a:gd name="connsiteY2" fmla="*/ 2381 h 104390"/>
                <a:gd name="connsiteX3" fmla="*/ 8645 w 37946"/>
                <a:gd name="connsiteY3" fmla="*/ 2191 h 104390"/>
                <a:gd name="connsiteX4" fmla="*/ 2739 w 37946"/>
                <a:gd name="connsiteY4" fmla="*/ 58769 h 104390"/>
                <a:gd name="connsiteX5" fmla="*/ 30457 w 37946"/>
                <a:gd name="connsiteY5" fmla="*/ 103823 h 104390"/>
                <a:gd name="connsiteX6" fmla="*/ 37506 w 37946"/>
                <a:gd name="connsiteY6" fmla="*/ 97441 h 10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946" h="104390">
                  <a:moveTo>
                    <a:pt x="37506" y="97441"/>
                  </a:moveTo>
                  <a:cubicBezTo>
                    <a:pt x="28457" y="78867"/>
                    <a:pt x="25695" y="61341"/>
                    <a:pt x="25599" y="41053"/>
                  </a:cubicBezTo>
                  <a:cubicBezTo>
                    <a:pt x="25504" y="27813"/>
                    <a:pt x="28552" y="13240"/>
                    <a:pt x="19694" y="2381"/>
                  </a:cubicBezTo>
                  <a:cubicBezTo>
                    <a:pt x="17027" y="-857"/>
                    <a:pt x="11407" y="-667"/>
                    <a:pt x="8645" y="2191"/>
                  </a:cubicBezTo>
                  <a:cubicBezTo>
                    <a:pt x="-4119" y="15621"/>
                    <a:pt x="358" y="41910"/>
                    <a:pt x="2739" y="58769"/>
                  </a:cubicBezTo>
                  <a:cubicBezTo>
                    <a:pt x="5311" y="76771"/>
                    <a:pt x="14265" y="94774"/>
                    <a:pt x="30457" y="103823"/>
                  </a:cubicBezTo>
                  <a:cubicBezTo>
                    <a:pt x="34267" y="106013"/>
                    <a:pt x="39506" y="101441"/>
                    <a:pt x="37506" y="97441"/>
                  </a:cubicBezTo>
                  <a:close/>
                </a:path>
              </a:pathLst>
            </a:custGeom>
            <a:grpFill/>
            <a:ln w="9525" cap="flat">
              <a:noFill/>
              <a:prstDash val="solid"/>
              <a:miter/>
            </a:ln>
          </p:spPr>
          <p:txBody>
            <a:bodyPr rtlCol="0" anchor="ctr"/>
            <a:lstStyle/>
            <a:p>
              <a:endParaRPr lang="en-US" dirty="0"/>
            </a:p>
          </p:txBody>
        </p:sp>
        <p:sp>
          <p:nvSpPr>
            <p:cNvPr id="34" name="Graphic 20">
              <a:extLst>
                <a:ext uri="{FF2B5EF4-FFF2-40B4-BE49-F238E27FC236}">
                  <a16:creationId xmlns:a16="http://schemas.microsoft.com/office/drawing/2014/main" id="{C5A91B74-3696-4F4B-9FC4-863A578FE414}"/>
                </a:ext>
              </a:extLst>
            </p:cNvPr>
            <p:cNvSpPr/>
            <p:nvPr userDrawn="1"/>
          </p:nvSpPr>
          <p:spPr>
            <a:xfrm>
              <a:off x="6457505" y="3905966"/>
              <a:ext cx="62184" cy="48888"/>
            </a:xfrm>
            <a:custGeom>
              <a:avLst/>
              <a:gdLst>
                <a:gd name="connsiteX0" fmla="*/ 9155 w 62184"/>
                <a:gd name="connsiteY0" fmla="*/ 48122 h 48888"/>
                <a:gd name="connsiteX1" fmla="*/ 34111 w 62184"/>
                <a:gd name="connsiteY1" fmla="*/ 23929 h 48888"/>
                <a:gd name="connsiteX2" fmla="*/ 61447 w 62184"/>
                <a:gd name="connsiteY2" fmla="*/ 5736 h 48888"/>
                <a:gd name="connsiteX3" fmla="*/ 60209 w 62184"/>
                <a:gd name="connsiteY3" fmla="*/ 1450 h 48888"/>
                <a:gd name="connsiteX4" fmla="*/ 392 w 62184"/>
                <a:gd name="connsiteY4" fmla="*/ 44503 h 48888"/>
                <a:gd name="connsiteX5" fmla="*/ 9155 w 62184"/>
                <a:gd name="connsiteY5" fmla="*/ 48122 h 4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84" h="48888">
                  <a:moveTo>
                    <a:pt x="9155" y="48122"/>
                  </a:moveTo>
                  <a:cubicBezTo>
                    <a:pt x="19061" y="41836"/>
                    <a:pt x="24871" y="31168"/>
                    <a:pt x="34111" y="23929"/>
                  </a:cubicBezTo>
                  <a:cubicBezTo>
                    <a:pt x="42778" y="17166"/>
                    <a:pt x="52970" y="12975"/>
                    <a:pt x="61447" y="5736"/>
                  </a:cubicBezTo>
                  <a:cubicBezTo>
                    <a:pt x="62971" y="4403"/>
                    <a:pt x="61923" y="2021"/>
                    <a:pt x="60209" y="1450"/>
                  </a:cubicBezTo>
                  <a:cubicBezTo>
                    <a:pt x="35349" y="-5884"/>
                    <a:pt x="-4370" y="15547"/>
                    <a:pt x="392" y="44503"/>
                  </a:cubicBezTo>
                  <a:cubicBezTo>
                    <a:pt x="964" y="48218"/>
                    <a:pt x="6107" y="50027"/>
                    <a:pt x="9155" y="48122"/>
                  </a:cubicBezTo>
                  <a:close/>
                </a:path>
              </a:pathLst>
            </a:custGeom>
            <a:grpFill/>
            <a:ln w="9525" cap="flat">
              <a:noFill/>
              <a:prstDash val="solid"/>
              <a:miter/>
            </a:ln>
          </p:spPr>
          <p:txBody>
            <a:bodyPr rtlCol="0" anchor="ctr"/>
            <a:lstStyle/>
            <a:p>
              <a:endParaRPr lang="en-US" dirty="0"/>
            </a:p>
          </p:txBody>
        </p:sp>
        <p:sp>
          <p:nvSpPr>
            <p:cNvPr id="35" name="Graphic 20">
              <a:extLst>
                <a:ext uri="{FF2B5EF4-FFF2-40B4-BE49-F238E27FC236}">
                  <a16:creationId xmlns:a16="http://schemas.microsoft.com/office/drawing/2014/main" id="{ED12B627-2078-4DD4-A867-5887C29B5D24}"/>
                </a:ext>
              </a:extLst>
            </p:cNvPr>
            <p:cNvSpPr/>
            <p:nvPr userDrawn="1"/>
          </p:nvSpPr>
          <p:spPr>
            <a:xfrm>
              <a:off x="6506094" y="3904792"/>
              <a:ext cx="77946" cy="47797"/>
            </a:xfrm>
            <a:custGeom>
              <a:avLst/>
              <a:gdLst>
                <a:gd name="connsiteX0" fmla="*/ 0 w 77946"/>
                <a:gd name="connsiteY0" fmla="*/ 41772 h 47797"/>
                <a:gd name="connsiteX1" fmla="*/ 6858 w 77946"/>
                <a:gd name="connsiteY1" fmla="*/ 47773 h 47797"/>
                <a:gd name="connsiteX2" fmla="*/ 41434 w 77946"/>
                <a:gd name="connsiteY2" fmla="*/ 25199 h 47797"/>
                <a:gd name="connsiteX3" fmla="*/ 74676 w 77946"/>
                <a:gd name="connsiteY3" fmla="*/ 12721 h 47797"/>
                <a:gd name="connsiteX4" fmla="*/ 77248 w 77946"/>
                <a:gd name="connsiteY4" fmla="*/ 6815 h 47797"/>
                <a:gd name="connsiteX5" fmla="*/ 40767 w 77946"/>
                <a:gd name="connsiteY5" fmla="*/ 5101 h 47797"/>
                <a:gd name="connsiteX6" fmla="*/ 0 w 77946"/>
                <a:gd name="connsiteY6" fmla="*/ 41772 h 4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46" h="47797">
                  <a:moveTo>
                    <a:pt x="0" y="41772"/>
                  </a:moveTo>
                  <a:cubicBezTo>
                    <a:pt x="0" y="45868"/>
                    <a:pt x="3048" y="48058"/>
                    <a:pt x="6858" y="47773"/>
                  </a:cubicBezTo>
                  <a:cubicBezTo>
                    <a:pt x="18765" y="47011"/>
                    <a:pt x="32004" y="31199"/>
                    <a:pt x="41434" y="25199"/>
                  </a:cubicBezTo>
                  <a:cubicBezTo>
                    <a:pt x="52483" y="18245"/>
                    <a:pt x="61532" y="14435"/>
                    <a:pt x="74676" y="12721"/>
                  </a:cubicBezTo>
                  <a:cubicBezTo>
                    <a:pt x="77534" y="12340"/>
                    <a:pt x="78867" y="9101"/>
                    <a:pt x="77248" y="6815"/>
                  </a:cubicBezTo>
                  <a:cubicBezTo>
                    <a:pt x="69056" y="-4805"/>
                    <a:pt x="51435" y="1100"/>
                    <a:pt x="40767" y="5101"/>
                  </a:cubicBezTo>
                  <a:cubicBezTo>
                    <a:pt x="27813" y="9958"/>
                    <a:pt x="-95" y="25770"/>
                    <a:pt x="0" y="41772"/>
                  </a:cubicBezTo>
                  <a:close/>
                </a:path>
              </a:pathLst>
            </a:custGeom>
            <a:grpFill/>
            <a:ln w="9525" cap="flat">
              <a:noFill/>
              <a:prstDash val="solid"/>
              <a:miter/>
            </a:ln>
          </p:spPr>
          <p:txBody>
            <a:bodyPr rtlCol="0" anchor="ctr"/>
            <a:lstStyle/>
            <a:p>
              <a:endParaRPr lang="en-US" dirty="0"/>
            </a:p>
          </p:txBody>
        </p:sp>
        <p:sp>
          <p:nvSpPr>
            <p:cNvPr id="36" name="Graphic 20">
              <a:extLst>
                <a:ext uri="{FF2B5EF4-FFF2-40B4-BE49-F238E27FC236}">
                  <a16:creationId xmlns:a16="http://schemas.microsoft.com/office/drawing/2014/main" id="{59965239-A0D7-4D9E-9FCF-3B8FBE9E9B29}"/>
                </a:ext>
              </a:extLst>
            </p:cNvPr>
            <p:cNvSpPr/>
            <p:nvPr userDrawn="1"/>
          </p:nvSpPr>
          <p:spPr>
            <a:xfrm>
              <a:off x="6525505" y="3295765"/>
              <a:ext cx="104344" cy="90012"/>
            </a:xfrm>
            <a:custGeom>
              <a:avLst/>
              <a:gdLst>
                <a:gd name="connsiteX0" fmla="*/ 9735 w 104344"/>
                <a:gd name="connsiteY0" fmla="*/ 88919 h 90012"/>
                <a:gd name="connsiteX1" fmla="*/ 41930 w 104344"/>
                <a:gd name="connsiteY1" fmla="*/ 50057 h 90012"/>
                <a:gd name="connsiteX2" fmla="*/ 101937 w 104344"/>
                <a:gd name="connsiteY2" fmla="*/ 11671 h 90012"/>
                <a:gd name="connsiteX3" fmla="*/ 98508 w 104344"/>
                <a:gd name="connsiteY3" fmla="*/ 51 h 90012"/>
                <a:gd name="connsiteX4" fmla="*/ 20 w 104344"/>
                <a:gd name="connsiteY4" fmla="*/ 82537 h 90012"/>
                <a:gd name="connsiteX5" fmla="*/ 9735 w 104344"/>
                <a:gd name="connsiteY5" fmla="*/ 88919 h 9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44" h="90012">
                  <a:moveTo>
                    <a:pt x="9735" y="88919"/>
                  </a:moveTo>
                  <a:cubicBezTo>
                    <a:pt x="24499" y="79299"/>
                    <a:pt x="31166" y="63487"/>
                    <a:pt x="41930" y="50057"/>
                  </a:cubicBezTo>
                  <a:cubicBezTo>
                    <a:pt x="57741" y="30435"/>
                    <a:pt x="82315" y="25482"/>
                    <a:pt x="101937" y="11671"/>
                  </a:cubicBezTo>
                  <a:cubicBezTo>
                    <a:pt x="106509" y="8433"/>
                    <a:pt x="104128" y="241"/>
                    <a:pt x="98508" y="51"/>
                  </a:cubicBezTo>
                  <a:cubicBezTo>
                    <a:pt x="53645" y="-1569"/>
                    <a:pt x="3639" y="35865"/>
                    <a:pt x="20" y="82537"/>
                  </a:cubicBezTo>
                  <a:cubicBezTo>
                    <a:pt x="-361" y="87966"/>
                    <a:pt x="4877" y="92062"/>
                    <a:pt x="9735" y="88919"/>
                  </a:cubicBezTo>
                  <a:close/>
                </a:path>
              </a:pathLst>
            </a:custGeom>
            <a:grpFill/>
            <a:ln w="9525" cap="flat">
              <a:noFill/>
              <a:prstDash val="solid"/>
              <a:miter/>
            </a:ln>
          </p:spPr>
          <p:txBody>
            <a:bodyPr rtlCol="0" anchor="ctr"/>
            <a:lstStyle/>
            <a:p>
              <a:endParaRPr lang="en-US" dirty="0"/>
            </a:p>
          </p:txBody>
        </p:sp>
        <p:sp>
          <p:nvSpPr>
            <p:cNvPr id="37" name="Graphic 20">
              <a:extLst>
                <a:ext uri="{FF2B5EF4-FFF2-40B4-BE49-F238E27FC236}">
                  <a16:creationId xmlns:a16="http://schemas.microsoft.com/office/drawing/2014/main" id="{C026C49B-BC3D-4D08-9C2B-22E7C00C73CB}"/>
                </a:ext>
              </a:extLst>
            </p:cNvPr>
            <p:cNvSpPr/>
            <p:nvPr userDrawn="1"/>
          </p:nvSpPr>
          <p:spPr>
            <a:xfrm>
              <a:off x="6558316" y="3336396"/>
              <a:ext cx="58187" cy="66258"/>
            </a:xfrm>
            <a:custGeom>
              <a:avLst/>
              <a:gdLst>
                <a:gd name="connsiteX0" fmla="*/ 260 w 58187"/>
                <a:gd name="connsiteY0" fmla="*/ 60671 h 66258"/>
                <a:gd name="connsiteX1" fmla="*/ 10547 w 58187"/>
                <a:gd name="connsiteY1" fmla="*/ 64957 h 66258"/>
                <a:gd name="connsiteX2" fmla="*/ 55124 w 58187"/>
                <a:gd name="connsiteY2" fmla="*/ 8569 h 66258"/>
                <a:gd name="connsiteX3" fmla="*/ 55220 w 58187"/>
                <a:gd name="connsiteY3" fmla="*/ 473 h 66258"/>
                <a:gd name="connsiteX4" fmla="*/ 260 w 58187"/>
                <a:gd name="connsiteY4" fmla="*/ 60671 h 66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87" h="66258">
                  <a:moveTo>
                    <a:pt x="260" y="60671"/>
                  </a:moveTo>
                  <a:cubicBezTo>
                    <a:pt x="832" y="65338"/>
                    <a:pt x="6737" y="68005"/>
                    <a:pt x="10547" y="64957"/>
                  </a:cubicBezTo>
                  <a:cubicBezTo>
                    <a:pt x="29312" y="49717"/>
                    <a:pt x="29597" y="17332"/>
                    <a:pt x="55124" y="8569"/>
                  </a:cubicBezTo>
                  <a:cubicBezTo>
                    <a:pt x="58648" y="7331"/>
                    <a:pt x="59696" y="1235"/>
                    <a:pt x="55220" y="473"/>
                  </a:cubicBezTo>
                  <a:cubicBezTo>
                    <a:pt x="26168" y="-4670"/>
                    <a:pt x="-3073" y="33239"/>
                    <a:pt x="260" y="60671"/>
                  </a:cubicBezTo>
                  <a:close/>
                </a:path>
              </a:pathLst>
            </a:custGeom>
            <a:grpFill/>
            <a:ln w="9525" cap="flat">
              <a:noFill/>
              <a:prstDash val="solid"/>
              <a:miter/>
            </a:ln>
          </p:spPr>
          <p:txBody>
            <a:bodyPr rtlCol="0" anchor="ctr"/>
            <a:lstStyle/>
            <a:p>
              <a:endParaRPr lang="en-US" dirty="0"/>
            </a:p>
          </p:txBody>
        </p:sp>
        <p:sp>
          <p:nvSpPr>
            <p:cNvPr id="38" name="Graphic 20">
              <a:extLst>
                <a:ext uri="{FF2B5EF4-FFF2-40B4-BE49-F238E27FC236}">
                  <a16:creationId xmlns:a16="http://schemas.microsoft.com/office/drawing/2014/main" id="{0BEC8275-D7CE-4DE1-9D62-FB45082D2E0E}"/>
                </a:ext>
              </a:extLst>
            </p:cNvPr>
            <p:cNvSpPr/>
            <p:nvPr userDrawn="1"/>
          </p:nvSpPr>
          <p:spPr>
            <a:xfrm>
              <a:off x="6271853" y="4207749"/>
              <a:ext cx="76432" cy="142757"/>
            </a:xfrm>
            <a:custGeom>
              <a:avLst/>
              <a:gdLst>
                <a:gd name="connsiteX0" fmla="*/ 66410 w 76432"/>
                <a:gd name="connsiteY0" fmla="*/ 140103 h 142757"/>
                <a:gd name="connsiteX1" fmla="*/ 75649 w 76432"/>
                <a:gd name="connsiteY1" fmla="*/ 138388 h 142757"/>
                <a:gd name="connsiteX2" fmla="*/ 7736 w 76432"/>
                <a:gd name="connsiteY2" fmla="*/ 562 h 142757"/>
                <a:gd name="connsiteX3" fmla="*/ 878 w 76432"/>
                <a:gd name="connsiteY3" fmla="*/ 7896 h 142757"/>
                <a:gd name="connsiteX4" fmla="*/ 35644 w 76432"/>
                <a:gd name="connsiteY4" fmla="*/ 61236 h 142757"/>
                <a:gd name="connsiteX5" fmla="*/ 66410 w 76432"/>
                <a:gd name="connsiteY5" fmla="*/ 140103 h 1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432" h="142757">
                  <a:moveTo>
                    <a:pt x="66410" y="140103"/>
                  </a:moveTo>
                  <a:cubicBezTo>
                    <a:pt x="68791" y="144389"/>
                    <a:pt x="74982" y="143246"/>
                    <a:pt x="75649" y="138388"/>
                  </a:cubicBezTo>
                  <a:cubicBezTo>
                    <a:pt x="81840" y="91811"/>
                    <a:pt x="50598" y="22279"/>
                    <a:pt x="7736" y="562"/>
                  </a:cubicBezTo>
                  <a:cubicBezTo>
                    <a:pt x="3354" y="-1725"/>
                    <a:pt x="-2170" y="3419"/>
                    <a:pt x="878" y="7896"/>
                  </a:cubicBezTo>
                  <a:cubicBezTo>
                    <a:pt x="12974" y="25612"/>
                    <a:pt x="25833" y="41995"/>
                    <a:pt x="35644" y="61236"/>
                  </a:cubicBezTo>
                  <a:cubicBezTo>
                    <a:pt x="48693" y="86572"/>
                    <a:pt x="52694" y="115147"/>
                    <a:pt x="66410" y="140103"/>
                  </a:cubicBezTo>
                  <a:close/>
                </a:path>
              </a:pathLst>
            </a:custGeom>
            <a:grpFill/>
            <a:ln w="9525" cap="flat">
              <a:noFill/>
              <a:prstDash val="solid"/>
              <a:miter/>
            </a:ln>
          </p:spPr>
          <p:txBody>
            <a:bodyPr rtlCol="0" anchor="ctr"/>
            <a:lstStyle/>
            <a:p>
              <a:endParaRPr lang="en-US" dirty="0"/>
            </a:p>
          </p:txBody>
        </p:sp>
        <p:sp>
          <p:nvSpPr>
            <p:cNvPr id="39" name="Graphic 20">
              <a:extLst>
                <a:ext uri="{FF2B5EF4-FFF2-40B4-BE49-F238E27FC236}">
                  <a16:creationId xmlns:a16="http://schemas.microsoft.com/office/drawing/2014/main" id="{CE7ADF37-BD16-4841-ABB1-19213A4273F1}"/>
                </a:ext>
              </a:extLst>
            </p:cNvPr>
            <p:cNvSpPr/>
            <p:nvPr userDrawn="1"/>
          </p:nvSpPr>
          <p:spPr>
            <a:xfrm>
              <a:off x="6296494" y="4298732"/>
              <a:ext cx="33534" cy="90690"/>
            </a:xfrm>
            <a:custGeom>
              <a:avLst/>
              <a:gdLst>
                <a:gd name="connsiteX0" fmla="*/ 240 w 33534"/>
                <a:gd name="connsiteY0" fmla="*/ 6829 h 90690"/>
                <a:gd name="connsiteX1" fmla="*/ 9384 w 33534"/>
                <a:gd name="connsiteY1" fmla="*/ 48072 h 90690"/>
                <a:gd name="connsiteX2" fmla="*/ 17099 w 33534"/>
                <a:gd name="connsiteY2" fmla="*/ 88363 h 90690"/>
                <a:gd name="connsiteX3" fmla="*/ 26339 w 33534"/>
                <a:gd name="connsiteY3" fmla="*/ 87696 h 90690"/>
                <a:gd name="connsiteX4" fmla="*/ 10241 w 33534"/>
                <a:gd name="connsiteY4" fmla="*/ 1686 h 90690"/>
                <a:gd name="connsiteX5" fmla="*/ 240 w 33534"/>
                <a:gd name="connsiteY5" fmla="*/ 6829 h 9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34" h="90690">
                  <a:moveTo>
                    <a:pt x="240" y="6829"/>
                  </a:moveTo>
                  <a:cubicBezTo>
                    <a:pt x="4050" y="20164"/>
                    <a:pt x="7955" y="34261"/>
                    <a:pt x="9384" y="48072"/>
                  </a:cubicBezTo>
                  <a:cubicBezTo>
                    <a:pt x="10908" y="62741"/>
                    <a:pt x="9479" y="75124"/>
                    <a:pt x="17099" y="88363"/>
                  </a:cubicBezTo>
                  <a:cubicBezTo>
                    <a:pt x="19290" y="92173"/>
                    <a:pt x="24529" y="90840"/>
                    <a:pt x="26339" y="87696"/>
                  </a:cubicBezTo>
                  <a:cubicBezTo>
                    <a:pt x="41578" y="61693"/>
                    <a:pt x="30910" y="21403"/>
                    <a:pt x="10241" y="1686"/>
                  </a:cubicBezTo>
                  <a:cubicBezTo>
                    <a:pt x="6431" y="-2124"/>
                    <a:pt x="-1475" y="924"/>
                    <a:pt x="240" y="6829"/>
                  </a:cubicBezTo>
                  <a:close/>
                </a:path>
              </a:pathLst>
            </a:custGeom>
            <a:grpFill/>
            <a:ln w="9525" cap="flat">
              <a:noFill/>
              <a:prstDash val="solid"/>
              <a:miter/>
            </a:ln>
          </p:spPr>
          <p:txBody>
            <a:bodyPr rtlCol="0" anchor="ctr"/>
            <a:lstStyle/>
            <a:p>
              <a:endParaRPr lang="en-US" dirty="0"/>
            </a:p>
          </p:txBody>
        </p:sp>
        <p:sp>
          <p:nvSpPr>
            <p:cNvPr id="40" name="Graphic 20">
              <a:extLst>
                <a:ext uri="{FF2B5EF4-FFF2-40B4-BE49-F238E27FC236}">
                  <a16:creationId xmlns:a16="http://schemas.microsoft.com/office/drawing/2014/main" id="{052DD3A8-E0BC-4088-89C2-8DD8C95146A3}"/>
                </a:ext>
              </a:extLst>
            </p:cNvPr>
            <p:cNvSpPr/>
            <p:nvPr userDrawn="1"/>
          </p:nvSpPr>
          <p:spPr>
            <a:xfrm>
              <a:off x="5050605" y="5384128"/>
              <a:ext cx="134617" cy="205936"/>
            </a:xfrm>
            <a:custGeom>
              <a:avLst/>
              <a:gdLst>
                <a:gd name="connsiteX0" fmla="*/ 130847 w 134617"/>
                <a:gd name="connsiteY0" fmla="*/ 45 h 205936"/>
                <a:gd name="connsiteX1" fmla="*/ 43693 w 134617"/>
                <a:gd name="connsiteY1" fmla="*/ 55671 h 205936"/>
                <a:gd name="connsiteX2" fmla="*/ 4165 w 134617"/>
                <a:gd name="connsiteY2" fmla="*/ 167208 h 205936"/>
                <a:gd name="connsiteX3" fmla="*/ 16357 w 134617"/>
                <a:gd name="connsiteY3" fmla="*/ 169114 h 205936"/>
                <a:gd name="connsiteX4" fmla="*/ 16928 w 134617"/>
                <a:gd name="connsiteY4" fmla="*/ 200927 h 205936"/>
                <a:gd name="connsiteX5" fmla="*/ 31597 w 134617"/>
                <a:gd name="connsiteY5" fmla="*/ 203975 h 205936"/>
                <a:gd name="connsiteX6" fmla="*/ 45027 w 134617"/>
                <a:gd name="connsiteY6" fmla="*/ 169971 h 205936"/>
                <a:gd name="connsiteX7" fmla="*/ 57409 w 134617"/>
                <a:gd name="connsiteY7" fmla="*/ 138443 h 205936"/>
                <a:gd name="connsiteX8" fmla="*/ 89413 w 134617"/>
                <a:gd name="connsiteY8" fmla="*/ 90247 h 205936"/>
                <a:gd name="connsiteX9" fmla="*/ 87603 w 134617"/>
                <a:gd name="connsiteY9" fmla="*/ 81865 h 205936"/>
                <a:gd name="connsiteX10" fmla="*/ 38645 w 134617"/>
                <a:gd name="connsiteY10" fmla="*/ 119774 h 205936"/>
                <a:gd name="connsiteX11" fmla="*/ 29310 w 134617"/>
                <a:gd name="connsiteY11" fmla="*/ 136919 h 205936"/>
                <a:gd name="connsiteX12" fmla="*/ 48837 w 134617"/>
                <a:gd name="connsiteY12" fmla="*/ 85675 h 205936"/>
                <a:gd name="connsiteX13" fmla="*/ 133324 w 134617"/>
                <a:gd name="connsiteY13" fmla="*/ 6522 h 205936"/>
                <a:gd name="connsiteX14" fmla="*/ 130847 w 134617"/>
                <a:gd name="connsiteY14" fmla="*/ 45 h 20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4617" h="205936">
                  <a:moveTo>
                    <a:pt x="130847" y="45"/>
                  </a:moveTo>
                  <a:cubicBezTo>
                    <a:pt x="95795" y="5283"/>
                    <a:pt x="66649" y="29858"/>
                    <a:pt x="43693" y="55671"/>
                  </a:cubicBezTo>
                  <a:cubicBezTo>
                    <a:pt x="20643" y="81579"/>
                    <a:pt x="-11552" y="131490"/>
                    <a:pt x="4165" y="167208"/>
                  </a:cubicBezTo>
                  <a:cubicBezTo>
                    <a:pt x="6451" y="172352"/>
                    <a:pt x="12927" y="173685"/>
                    <a:pt x="16357" y="169114"/>
                  </a:cubicBezTo>
                  <a:cubicBezTo>
                    <a:pt x="13309" y="180829"/>
                    <a:pt x="12547" y="192164"/>
                    <a:pt x="16928" y="200927"/>
                  </a:cubicBezTo>
                  <a:cubicBezTo>
                    <a:pt x="19024" y="205118"/>
                    <a:pt x="27977" y="208071"/>
                    <a:pt x="31597" y="203975"/>
                  </a:cubicBezTo>
                  <a:cubicBezTo>
                    <a:pt x="39978" y="194641"/>
                    <a:pt x="41407" y="181496"/>
                    <a:pt x="45027" y="169971"/>
                  </a:cubicBezTo>
                  <a:cubicBezTo>
                    <a:pt x="48360" y="159208"/>
                    <a:pt x="52742" y="148730"/>
                    <a:pt x="57409" y="138443"/>
                  </a:cubicBezTo>
                  <a:cubicBezTo>
                    <a:pt x="64934" y="121965"/>
                    <a:pt x="74459" y="101295"/>
                    <a:pt x="89413" y="90247"/>
                  </a:cubicBezTo>
                  <a:cubicBezTo>
                    <a:pt x="92652" y="87865"/>
                    <a:pt x="90747" y="83103"/>
                    <a:pt x="87603" y="81865"/>
                  </a:cubicBezTo>
                  <a:cubicBezTo>
                    <a:pt x="65125" y="73387"/>
                    <a:pt x="47503" y="104248"/>
                    <a:pt x="38645" y="119774"/>
                  </a:cubicBezTo>
                  <a:cubicBezTo>
                    <a:pt x="35978" y="124441"/>
                    <a:pt x="32644" y="130347"/>
                    <a:pt x="29310" y="136919"/>
                  </a:cubicBezTo>
                  <a:cubicBezTo>
                    <a:pt x="34454" y="119679"/>
                    <a:pt x="38835" y="101962"/>
                    <a:pt x="48837" y="85675"/>
                  </a:cubicBezTo>
                  <a:cubicBezTo>
                    <a:pt x="70077" y="51289"/>
                    <a:pt x="103701" y="32144"/>
                    <a:pt x="133324" y="6522"/>
                  </a:cubicBezTo>
                  <a:cubicBezTo>
                    <a:pt x="135705" y="4522"/>
                    <a:pt x="134752" y="-527"/>
                    <a:pt x="130847" y="45"/>
                  </a:cubicBezTo>
                  <a:close/>
                </a:path>
              </a:pathLst>
            </a:custGeom>
            <a:grpFill/>
            <a:ln w="9525" cap="flat">
              <a:noFill/>
              <a:prstDash val="solid"/>
              <a:miter/>
            </a:ln>
          </p:spPr>
          <p:txBody>
            <a:bodyPr rtlCol="0" anchor="ctr"/>
            <a:lstStyle/>
            <a:p>
              <a:endParaRPr lang="en-US" dirty="0"/>
            </a:p>
          </p:txBody>
        </p:sp>
        <p:sp>
          <p:nvSpPr>
            <p:cNvPr id="41" name="Graphic 20">
              <a:extLst>
                <a:ext uri="{FF2B5EF4-FFF2-40B4-BE49-F238E27FC236}">
                  <a16:creationId xmlns:a16="http://schemas.microsoft.com/office/drawing/2014/main" id="{0D41A87F-A046-48C5-92CC-C5FEEF6773A7}"/>
                </a:ext>
              </a:extLst>
            </p:cNvPr>
            <p:cNvSpPr/>
            <p:nvPr userDrawn="1"/>
          </p:nvSpPr>
          <p:spPr>
            <a:xfrm>
              <a:off x="5103323" y="5524482"/>
              <a:ext cx="39640" cy="67569"/>
            </a:xfrm>
            <a:custGeom>
              <a:avLst/>
              <a:gdLst>
                <a:gd name="connsiteX0" fmla="*/ 30218 w 39640"/>
                <a:gd name="connsiteY0" fmla="*/ 374 h 67569"/>
                <a:gd name="connsiteX1" fmla="*/ 2500 w 39640"/>
                <a:gd name="connsiteY1" fmla="*/ 63715 h 67569"/>
                <a:gd name="connsiteX2" fmla="*/ 12502 w 39640"/>
                <a:gd name="connsiteY2" fmla="*/ 66192 h 67569"/>
                <a:gd name="connsiteX3" fmla="*/ 24598 w 39640"/>
                <a:gd name="connsiteY3" fmla="*/ 45142 h 67569"/>
                <a:gd name="connsiteX4" fmla="*/ 39172 w 39640"/>
                <a:gd name="connsiteY4" fmla="*/ 8470 h 67569"/>
                <a:gd name="connsiteX5" fmla="*/ 30218 w 39640"/>
                <a:gd name="connsiteY5" fmla="*/ 374 h 6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40" h="67569">
                  <a:moveTo>
                    <a:pt x="30218" y="374"/>
                  </a:moveTo>
                  <a:cubicBezTo>
                    <a:pt x="10406" y="6756"/>
                    <a:pt x="-6548" y="45237"/>
                    <a:pt x="2500" y="63715"/>
                  </a:cubicBezTo>
                  <a:cubicBezTo>
                    <a:pt x="4405" y="67621"/>
                    <a:pt x="9073" y="68764"/>
                    <a:pt x="12502" y="66192"/>
                  </a:cubicBezTo>
                  <a:cubicBezTo>
                    <a:pt x="19360" y="61144"/>
                    <a:pt x="21836" y="52952"/>
                    <a:pt x="24598" y="45142"/>
                  </a:cubicBezTo>
                  <a:cubicBezTo>
                    <a:pt x="28980" y="32664"/>
                    <a:pt x="34885" y="20948"/>
                    <a:pt x="39172" y="8470"/>
                  </a:cubicBezTo>
                  <a:cubicBezTo>
                    <a:pt x="41362" y="2565"/>
                    <a:pt x="35457" y="-1245"/>
                    <a:pt x="30218" y="374"/>
                  </a:cubicBezTo>
                  <a:close/>
                </a:path>
              </a:pathLst>
            </a:custGeom>
            <a:grpFill/>
            <a:ln w="9525" cap="flat">
              <a:noFill/>
              <a:prstDash val="solid"/>
              <a:miter/>
            </a:ln>
          </p:spPr>
          <p:txBody>
            <a:bodyPr rtlCol="0" anchor="ctr"/>
            <a:lstStyle/>
            <a:p>
              <a:endParaRPr lang="en-US" dirty="0"/>
            </a:p>
          </p:txBody>
        </p:sp>
        <p:sp>
          <p:nvSpPr>
            <p:cNvPr id="42" name="Graphic 20">
              <a:extLst>
                <a:ext uri="{FF2B5EF4-FFF2-40B4-BE49-F238E27FC236}">
                  <a16:creationId xmlns:a16="http://schemas.microsoft.com/office/drawing/2014/main" id="{F50870AE-3D98-4891-BBD2-E3BE9764B4C1}"/>
                </a:ext>
              </a:extLst>
            </p:cNvPr>
            <p:cNvSpPr/>
            <p:nvPr userDrawn="1"/>
          </p:nvSpPr>
          <p:spPr>
            <a:xfrm>
              <a:off x="5817974" y="5570004"/>
              <a:ext cx="66803" cy="40298"/>
            </a:xfrm>
            <a:custGeom>
              <a:avLst/>
              <a:gdLst>
                <a:gd name="connsiteX0" fmla="*/ 60612 w 66803"/>
                <a:gd name="connsiteY0" fmla="*/ 39434 h 40298"/>
                <a:gd name="connsiteX1" fmla="*/ 62518 w 66803"/>
                <a:gd name="connsiteY1" fmla="*/ 23623 h 40298"/>
                <a:gd name="connsiteX2" fmla="*/ 17178 w 66803"/>
                <a:gd name="connsiteY2" fmla="*/ 1810 h 40298"/>
                <a:gd name="connsiteX3" fmla="*/ 5177 w 66803"/>
                <a:gd name="connsiteY3" fmla="*/ 1620 h 40298"/>
                <a:gd name="connsiteX4" fmla="*/ 14797 w 66803"/>
                <a:gd name="connsiteY4" fmla="*/ 29433 h 40298"/>
                <a:gd name="connsiteX5" fmla="*/ 60612 w 66803"/>
                <a:gd name="connsiteY5" fmla="*/ 39434 h 4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03" h="40298">
                  <a:moveTo>
                    <a:pt x="60612" y="39434"/>
                  </a:moveTo>
                  <a:cubicBezTo>
                    <a:pt x="67947" y="37910"/>
                    <a:pt x="68994" y="26957"/>
                    <a:pt x="62518" y="23623"/>
                  </a:cubicBezTo>
                  <a:cubicBezTo>
                    <a:pt x="47277" y="15622"/>
                    <a:pt x="31180" y="12860"/>
                    <a:pt x="17178" y="1810"/>
                  </a:cubicBezTo>
                  <a:cubicBezTo>
                    <a:pt x="14226" y="-571"/>
                    <a:pt x="8225" y="-571"/>
                    <a:pt x="5177" y="1620"/>
                  </a:cubicBezTo>
                  <a:cubicBezTo>
                    <a:pt x="-7110" y="10193"/>
                    <a:pt x="5082" y="24004"/>
                    <a:pt x="14797" y="29433"/>
                  </a:cubicBezTo>
                  <a:cubicBezTo>
                    <a:pt x="28037" y="36672"/>
                    <a:pt x="45468" y="42577"/>
                    <a:pt x="60612" y="39434"/>
                  </a:cubicBezTo>
                  <a:close/>
                </a:path>
              </a:pathLst>
            </a:custGeom>
            <a:grpFill/>
            <a:ln w="9525" cap="flat">
              <a:noFill/>
              <a:prstDash val="solid"/>
              <a:miter/>
            </a:ln>
          </p:spPr>
          <p:txBody>
            <a:bodyPr rtlCol="0" anchor="ctr"/>
            <a:lstStyle/>
            <a:p>
              <a:endParaRPr lang="en-US" dirty="0"/>
            </a:p>
          </p:txBody>
        </p:sp>
        <p:sp>
          <p:nvSpPr>
            <p:cNvPr id="43" name="Graphic 20">
              <a:extLst>
                <a:ext uri="{FF2B5EF4-FFF2-40B4-BE49-F238E27FC236}">
                  <a16:creationId xmlns:a16="http://schemas.microsoft.com/office/drawing/2014/main" id="{B006D832-FFAE-4D2E-A1DB-DC49F3E4CC29}"/>
                </a:ext>
              </a:extLst>
            </p:cNvPr>
            <p:cNvSpPr/>
            <p:nvPr userDrawn="1"/>
          </p:nvSpPr>
          <p:spPr>
            <a:xfrm>
              <a:off x="5814041" y="5603020"/>
              <a:ext cx="99487" cy="53077"/>
            </a:xfrm>
            <a:custGeom>
              <a:avLst/>
              <a:gdLst>
                <a:gd name="connsiteX0" fmla="*/ 94835 w 99487"/>
                <a:gd name="connsiteY0" fmla="*/ 51281 h 53077"/>
                <a:gd name="connsiteX1" fmla="*/ 96740 w 99487"/>
                <a:gd name="connsiteY1" fmla="*/ 38899 h 53077"/>
                <a:gd name="connsiteX2" fmla="*/ 72737 w 99487"/>
                <a:gd name="connsiteY2" fmla="*/ 29850 h 53077"/>
                <a:gd name="connsiteX3" fmla="*/ 46162 w 99487"/>
                <a:gd name="connsiteY3" fmla="*/ 18229 h 53077"/>
                <a:gd name="connsiteX4" fmla="*/ 2442 w 99487"/>
                <a:gd name="connsiteY4" fmla="*/ 4609 h 53077"/>
                <a:gd name="connsiteX5" fmla="*/ 94835 w 99487"/>
                <a:gd name="connsiteY5" fmla="*/ 51281 h 5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87" h="53077">
                  <a:moveTo>
                    <a:pt x="94835" y="51281"/>
                  </a:moveTo>
                  <a:cubicBezTo>
                    <a:pt x="99121" y="49090"/>
                    <a:pt x="101788" y="42042"/>
                    <a:pt x="96740" y="38899"/>
                  </a:cubicBezTo>
                  <a:cubicBezTo>
                    <a:pt x="89596" y="34422"/>
                    <a:pt x="80738" y="32421"/>
                    <a:pt x="72737" y="29850"/>
                  </a:cubicBezTo>
                  <a:cubicBezTo>
                    <a:pt x="63593" y="26992"/>
                    <a:pt x="54735" y="22420"/>
                    <a:pt x="46162" y="18229"/>
                  </a:cubicBezTo>
                  <a:cubicBezTo>
                    <a:pt x="36256" y="13371"/>
                    <a:pt x="13110" y="-9679"/>
                    <a:pt x="2442" y="4609"/>
                  </a:cubicBezTo>
                  <a:cubicBezTo>
                    <a:pt x="-16036" y="29278"/>
                    <a:pt x="75785" y="60996"/>
                    <a:pt x="94835" y="51281"/>
                  </a:cubicBezTo>
                  <a:close/>
                </a:path>
              </a:pathLst>
            </a:custGeom>
            <a:grpFill/>
            <a:ln w="9525" cap="flat">
              <a:noFill/>
              <a:prstDash val="solid"/>
              <a:miter/>
            </a:ln>
          </p:spPr>
          <p:txBody>
            <a:bodyPr rtlCol="0" anchor="ctr"/>
            <a:lstStyle/>
            <a:p>
              <a:endParaRPr lang="en-US" dirty="0"/>
            </a:p>
          </p:txBody>
        </p:sp>
        <p:sp>
          <p:nvSpPr>
            <p:cNvPr id="44" name="Graphic 20">
              <a:extLst>
                <a:ext uri="{FF2B5EF4-FFF2-40B4-BE49-F238E27FC236}">
                  <a16:creationId xmlns:a16="http://schemas.microsoft.com/office/drawing/2014/main" id="{B8118844-1421-4BAC-8788-CD94A55B3157}"/>
                </a:ext>
              </a:extLst>
            </p:cNvPr>
            <p:cNvSpPr/>
            <p:nvPr userDrawn="1"/>
          </p:nvSpPr>
          <p:spPr>
            <a:xfrm>
              <a:off x="6003858" y="5654173"/>
              <a:ext cx="36368" cy="42055"/>
            </a:xfrm>
            <a:custGeom>
              <a:avLst/>
              <a:gdLst>
                <a:gd name="connsiteX0" fmla="*/ 36273 w 36368"/>
                <a:gd name="connsiteY0" fmla="*/ 7557 h 42055"/>
                <a:gd name="connsiteX1" fmla="*/ 22747 w 36368"/>
                <a:gd name="connsiteY1" fmla="*/ 2414 h 42055"/>
                <a:gd name="connsiteX2" fmla="*/ 5602 w 36368"/>
                <a:gd name="connsiteY2" fmla="*/ 19749 h 42055"/>
                <a:gd name="connsiteX3" fmla="*/ 173 w 36368"/>
                <a:gd name="connsiteY3" fmla="*/ 30989 h 42055"/>
                <a:gd name="connsiteX4" fmla="*/ 1030 w 36368"/>
                <a:gd name="connsiteY4" fmla="*/ 35085 h 42055"/>
                <a:gd name="connsiteX5" fmla="*/ 4936 w 36368"/>
                <a:gd name="connsiteY5" fmla="*/ 39657 h 42055"/>
                <a:gd name="connsiteX6" fmla="*/ 36273 w 36368"/>
                <a:gd name="connsiteY6" fmla="*/ 7557 h 4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68" h="42055">
                  <a:moveTo>
                    <a:pt x="36273" y="7557"/>
                  </a:moveTo>
                  <a:cubicBezTo>
                    <a:pt x="35701" y="985"/>
                    <a:pt x="27700" y="-2729"/>
                    <a:pt x="22747" y="2414"/>
                  </a:cubicBezTo>
                  <a:cubicBezTo>
                    <a:pt x="17128" y="8224"/>
                    <a:pt x="11889" y="14701"/>
                    <a:pt x="5602" y="19749"/>
                  </a:cubicBezTo>
                  <a:cubicBezTo>
                    <a:pt x="2364" y="22321"/>
                    <a:pt x="-780" y="26512"/>
                    <a:pt x="173" y="30989"/>
                  </a:cubicBezTo>
                  <a:lnTo>
                    <a:pt x="1030" y="35085"/>
                  </a:lnTo>
                  <a:cubicBezTo>
                    <a:pt x="1411" y="36990"/>
                    <a:pt x="3221" y="38704"/>
                    <a:pt x="4936" y="39657"/>
                  </a:cubicBezTo>
                  <a:cubicBezTo>
                    <a:pt x="24938" y="50610"/>
                    <a:pt x="37606" y="21273"/>
                    <a:pt x="36273" y="7557"/>
                  </a:cubicBezTo>
                  <a:close/>
                </a:path>
              </a:pathLst>
            </a:custGeom>
            <a:grpFill/>
            <a:ln w="9525" cap="flat">
              <a:noFill/>
              <a:prstDash val="solid"/>
              <a:miter/>
            </a:ln>
          </p:spPr>
          <p:txBody>
            <a:bodyPr rtlCol="0" anchor="ctr"/>
            <a:lstStyle/>
            <a:p>
              <a:endParaRPr lang="en-US" dirty="0"/>
            </a:p>
          </p:txBody>
        </p:sp>
        <p:sp>
          <p:nvSpPr>
            <p:cNvPr id="45" name="Graphic 20">
              <a:extLst>
                <a:ext uri="{FF2B5EF4-FFF2-40B4-BE49-F238E27FC236}">
                  <a16:creationId xmlns:a16="http://schemas.microsoft.com/office/drawing/2014/main" id="{E7B3C91E-77C0-42D7-869D-B24D19E0EBF2}"/>
                </a:ext>
              </a:extLst>
            </p:cNvPr>
            <p:cNvSpPr/>
            <p:nvPr userDrawn="1"/>
          </p:nvSpPr>
          <p:spPr>
            <a:xfrm>
              <a:off x="5594036" y="5786065"/>
              <a:ext cx="68570" cy="102705"/>
            </a:xfrm>
            <a:custGeom>
              <a:avLst/>
              <a:gdLst>
                <a:gd name="connsiteX0" fmla="*/ 1753 w 68570"/>
                <a:gd name="connsiteY0" fmla="*/ 98837 h 102705"/>
                <a:gd name="connsiteX1" fmla="*/ 10135 w 68570"/>
                <a:gd name="connsiteY1" fmla="*/ 101313 h 102705"/>
                <a:gd name="connsiteX2" fmla="*/ 24233 w 68570"/>
                <a:gd name="connsiteY2" fmla="*/ 79025 h 102705"/>
                <a:gd name="connsiteX3" fmla="*/ 27280 w 68570"/>
                <a:gd name="connsiteY3" fmla="*/ 96265 h 102705"/>
                <a:gd name="connsiteX4" fmla="*/ 35282 w 68570"/>
                <a:gd name="connsiteY4" fmla="*/ 99218 h 102705"/>
                <a:gd name="connsiteX5" fmla="*/ 50902 w 68570"/>
                <a:gd name="connsiteY5" fmla="*/ 77311 h 102705"/>
                <a:gd name="connsiteX6" fmla="*/ 67095 w 68570"/>
                <a:gd name="connsiteY6" fmla="*/ 51974 h 102705"/>
                <a:gd name="connsiteX7" fmla="*/ 61761 w 68570"/>
                <a:gd name="connsiteY7" fmla="*/ 40163 h 102705"/>
                <a:gd name="connsiteX8" fmla="*/ 34996 w 68570"/>
                <a:gd name="connsiteY8" fmla="*/ 54831 h 102705"/>
                <a:gd name="connsiteX9" fmla="*/ 35186 w 68570"/>
                <a:gd name="connsiteY9" fmla="*/ 54355 h 102705"/>
                <a:gd name="connsiteX10" fmla="*/ 67285 w 68570"/>
                <a:gd name="connsiteY10" fmla="*/ 5302 h 102705"/>
                <a:gd name="connsiteX11" fmla="*/ 61761 w 68570"/>
                <a:gd name="connsiteY11" fmla="*/ 158 h 102705"/>
                <a:gd name="connsiteX12" fmla="*/ 1753 w 68570"/>
                <a:gd name="connsiteY12" fmla="*/ 98837 h 10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0" h="102705">
                  <a:moveTo>
                    <a:pt x="1753" y="98837"/>
                  </a:moveTo>
                  <a:cubicBezTo>
                    <a:pt x="2896" y="102456"/>
                    <a:pt x="7278" y="104076"/>
                    <a:pt x="10135" y="101313"/>
                  </a:cubicBezTo>
                  <a:cubicBezTo>
                    <a:pt x="16422" y="95217"/>
                    <a:pt x="20613" y="87312"/>
                    <a:pt x="24233" y="79025"/>
                  </a:cubicBezTo>
                  <a:cubicBezTo>
                    <a:pt x="23280" y="85311"/>
                    <a:pt x="23756" y="91503"/>
                    <a:pt x="27280" y="96265"/>
                  </a:cubicBezTo>
                  <a:cubicBezTo>
                    <a:pt x="29090" y="98646"/>
                    <a:pt x="32233" y="100456"/>
                    <a:pt x="35282" y="99218"/>
                  </a:cubicBezTo>
                  <a:cubicBezTo>
                    <a:pt x="45187" y="95313"/>
                    <a:pt x="47569" y="86645"/>
                    <a:pt x="50902" y="77311"/>
                  </a:cubicBezTo>
                  <a:cubicBezTo>
                    <a:pt x="54427" y="67214"/>
                    <a:pt x="60237" y="59975"/>
                    <a:pt x="67095" y="51974"/>
                  </a:cubicBezTo>
                  <a:cubicBezTo>
                    <a:pt x="70715" y="47783"/>
                    <a:pt x="67190" y="40353"/>
                    <a:pt x="61761" y="40163"/>
                  </a:cubicBezTo>
                  <a:cubicBezTo>
                    <a:pt x="49855" y="39877"/>
                    <a:pt x="41758" y="46069"/>
                    <a:pt x="34996" y="54831"/>
                  </a:cubicBezTo>
                  <a:cubicBezTo>
                    <a:pt x="35091" y="54641"/>
                    <a:pt x="35186" y="54546"/>
                    <a:pt x="35186" y="54355"/>
                  </a:cubicBezTo>
                  <a:cubicBezTo>
                    <a:pt x="44616" y="37401"/>
                    <a:pt x="60808" y="23685"/>
                    <a:pt x="67285" y="5302"/>
                  </a:cubicBezTo>
                  <a:cubicBezTo>
                    <a:pt x="68428" y="2063"/>
                    <a:pt x="64618" y="-699"/>
                    <a:pt x="61761" y="158"/>
                  </a:cubicBezTo>
                  <a:cubicBezTo>
                    <a:pt x="29852" y="9588"/>
                    <a:pt x="-8724" y="65690"/>
                    <a:pt x="1753" y="98837"/>
                  </a:cubicBezTo>
                  <a:close/>
                </a:path>
              </a:pathLst>
            </a:custGeom>
            <a:grpFill/>
            <a:ln w="9525" cap="flat">
              <a:noFill/>
              <a:prstDash val="solid"/>
              <a:miter/>
            </a:ln>
          </p:spPr>
          <p:txBody>
            <a:bodyPr rtlCol="0" anchor="ctr"/>
            <a:lstStyle/>
            <a:p>
              <a:endParaRPr lang="en-US" dirty="0"/>
            </a:p>
          </p:txBody>
        </p:sp>
        <p:sp>
          <p:nvSpPr>
            <p:cNvPr id="46" name="Graphic 20">
              <a:extLst>
                <a:ext uri="{FF2B5EF4-FFF2-40B4-BE49-F238E27FC236}">
                  <a16:creationId xmlns:a16="http://schemas.microsoft.com/office/drawing/2014/main" id="{43574A33-04C1-4CB9-9A79-2252A3B3D1D5}"/>
                </a:ext>
              </a:extLst>
            </p:cNvPr>
            <p:cNvSpPr/>
            <p:nvPr userDrawn="1"/>
          </p:nvSpPr>
          <p:spPr>
            <a:xfrm>
              <a:off x="5556761" y="5760254"/>
              <a:ext cx="93741" cy="190704"/>
            </a:xfrm>
            <a:custGeom>
              <a:avLst/>
              <a:gdLst>
                <a:gd name="connsiteX0" fmla="*/ 88654 w 93741"/>
                <a:gd name="connsiteY0" fmla="*/ 156 h 190704"/>
                <a:gd name="connsiteX1" fmla="*/ 19217 w 93741"/>
                <a:gd name="connsiteY1" fmla="*/ 65211 h 190704"/>
                <a:gd name="connsiteX2" fmla="*/ 19312 w 93741"/>
                <a:gd name="connsiteY2" fmla="*/ 189132 h 190704"/>
                <a:gd name="connsiteX3" fmla="*/ 29599 w 93741"/>
                <a:gd name="connsiteY3" fmla="*/ 184464 h 190704"/>
                <a:gd name="connsiteX4" fmla="*/ 32933 w 93741"/>
                <a:gd name="connsiteY4" fmla="*/ 89405 h 190704"/>
                <a:gd name="connsiteX5" fmla="*/ 92464 w 93741"/>
                <a:gd name="connsiteY5" fmla="*/ 7300 h 190704"/>
                <a:gd name="connsiteX6" fmla="*/ 88654 w 93741"/>
                <a:gd name="connsiteY6" fmla="*/ 156 h 19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741" h="190704">
                  <a:moveTo>
                    <a:pt x="88654" y="156"/>
                  </a:moveTo>
                  <a:cubicBezTo>
                    <a:pt x="55602" y="9681"/>
                    <a:pt x="34457" y="35589"/>
                    <a:pt x="19217" y="65211"/>
                  </a:cubicBezTo>
                  <a:cubicBezTo>
                    <a:pt x="1691" y="99025"/>
                    <a:pt x="-13454" y="159604"/>
                    <a:pt x="19312" y="189132"/>
                  </a:cubicBezTo>
                  <a:cubicBezTo>
                    <a:pt x="23217" y="192656"/>
                    <a:pt x="29789" y="189894"/>
                    <a:pt x="29599" y="184464"/>
                  </a:cubicBezTo>
                  <a:cubicBezTo>
                    <a:pt x="28646" y="150270"/>
                    <a:pt x="22169" y="123028"/>
                    <a:pt x="32933" y="89405"/>
                  </a:cubicBezTo>
                  <a:cubicBezTo>
                    <a:pt x="43410" y="56734"/>
                    <a:pt x="67318" y="29683"/>
                    <a:pt x="92464" y="7300"/>
                  </a:cubicBezTo>
                  <a:cubicBezTo>
                    <a:pt x="95512" y="4442"/>
                    <a:pt x="92654" y="-987"/>
                    <a:pt x="88654" y="156"/>
                  </a:cubicBezTo>
                  <a:close/>
                </a:path>
              </a:pathLst>
            </a:custGeom>
            <a:grpFill/>
            <a:ln w="9525" cap="flat">
              <a:noFill/>
              <a:prstDash val="solid"/>
              <a:miter/>
            </a:ln>
          </p:spPr>
          <p:txBody>
            <a:bodyPr rtlCol="0" anchor="ctr"/>
            <a:lstStyle/>
            <a:p>
              <a:endParaRPr lang="en-US" dirty="0"/>
            </a:p>
          </p:txBody>
        </p:sp>
        <p:sp>
          <p:nvSpPr>
            <p:cNvPr id="47" name="Graphic 20">
              <a:extLst>
                <a:ext uri="{FF2B5EF4-FFF2-40B4-BE49-F238E27FC236}">
                  <a16:creationId xmlns:a16="http://schemas.microsoft.com/office/drawing/2014/main" id="{E9A4795D-DC5A-4830-908F-E520D422E7AF}"/>
                </a:ext>
              </a:extLst>
            </p:cNvPr>
            <p:cNvSpPr/>
            <p:nvPr userDrawn="1"/>
          </p:nvSpPr>
          <p:spPr>
            <a:xfrm>
              <a:off x="5435373" y="5367084"/>
              <a:ext cx="158412" cy="180561"/>
            </a:xfrm>
            <a:custGeom>
              <a:avLst/>
              <a:gdLst>
                <a:gd name="connsiteX0" fmla="*/ 2682 w 158412"/>
                <a:gd name="connsiteY0" fmla="*/ 177013 h 180561"/>
                <a:gd name="connsiteX1" fmla="*/ 12589 w 158412"/>
                <a:gd name="connsiteY1" fmla="*/ 177585 h 180561"/>
                <a:gd name="connsiteX2" fmla="*/ 55832 w 158412"/>
                <a:gd name="connsiteY2" fmla="*/ 82716 h 180561"/>
                <a:gd name="connsiteX3" fmla="*/ 154035 w 158412"/>
                <a:gd name="connsiteY3" fmla="*/ 16422 h 180561"/>
                <a:gd name="connsiteX4" fmla="*/ 156797 w 158412"/>
                <a:gd name="connsiteY4" fmla="*/ 8802 h 180561"/>
                <a:gd name="connsiteX5" fmla="*/ 2682 w 158412"/>
                <a:gd name="connsiteY5" fmla="*/ 177013 h 18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12" h="180561">
                  <a:moveTo>
                    <a:pt x="2682" y="177013"/>
                  </a:moveTo>
                  <a:cubicBezTo>
                    <a:pt x="4302" y="181395"/>
                    <a:pt x="10493" y="181871"/>
                    <a:pt x="12589" y="177585"/>
                  </a:cubicBezTo>
                  <a:cubicBezTo>
                    <a:pt x="28114" y="145581"/>
                    <a:pt x="35734" y="113196"/>
                    <a:pt x="55832" y="82716"/>
                  </a:cubicBezTo>
                  <a:cubicBezTo>
                    <a:pt x="80311" y="45664"/>
                    <a:pt x="110220" y="23661"/>
                    <a:pt x="154035" y="16422"/>
                  </a:cubicBezTo>
                  <a:cubicBezTo>
                    <a:pt x="157273" y="15851"/>
                    <a:pt x="160416" y="11374"/>
                    <a:pt x="156797" y="8802"/>
                  </a:cubicBezTo>
                  <a:cubicBezTo>
                    <a:pt x="90313" y="-38728"/>
                    <a:pt x="-18463" y="119006"/>
                    <a:pt x="2682" y="177013"/>
                  </a:cubicBezTo>
                  <a:close/>
                </a:path>
              </a:pathLst>
            </a:custGeom>
            <a:grpFill/>
            <a:ln w="9525" cap="flat">
              <a:noFill/>
              <a:prstDash val="solid"/>
              <a:miter/>
            </a:ln>
          </p:spPr>
          <p:txBody>
            <a:bodyPr rtlCol="0" anchor="ctr"/>
            <a:lstStyle/>
            <a:p>
              <a:endParaRPr lang="en-US" dirty="0"/>
            </a:p>
          </p:txBody>
        </p:sp>
        <p:sp>
          <p:nvSpPr>
            <p:cNvPr id="48" name="Graphic 20">
              <a:extLst>
                <a:ext uri="{FF2B5EF4-FFF2-40B4-BE49-F238E27FC236}">
                  <a16:creationId xmlns:a16="http://schemas.microsoft.com/office/drawing/2014/main" id="{A20BB39D-2BFA-4CCE-BF80-BDB9D24FD16F}"/>
                </a:ext>
              </a:extLst>
            </p:cNvPr>
            <p:cNvSpPr/>
            <p:nvPr userDrawn="1"/>
          </p:nvSpPr>
          <p:spPr>
            <a:xfrm>
              <a:off x="5476145" y="5451866"/>
              <a:ext cx="35539" cy="80474"/>
            </a:xfrm>
            <a:custGeom>
              <a:avLst/>
              <a:gdLst>
                <a:gd name="connsiteX0" fmla="*/ 28014 w 35539"/>
                <a:gd name="connsiteY0" fmla="*/ 1267 h 80474"/>
                <a:gd name="connsiteX1" fmla="*/ 4106 w 35539"/>
                <a:gd name="connsiteY1" fmla="*/ 77753 h 80474"/>
                <a:gd name="connsiteX2" fmla="*/ 12964 w 35539"/>
                <a:gd name="connsiteY2" fmla="*/ 77467 h 80474"/>
                <a:gd name="connsiteX3" fmla="*/ 24775 w 35539"/>
                <a:gd name="connsiteY3" fmla="*/ 44701 h 80474"/>
                <a:gd name="connsiteX4" fmla="*/ 35538 w 35539"/>
                <a:gd name="connsiteY4" fmla="*/ 4220 h 80474"/>
                <a:gd name="connsiteX5" fmla="*/ 28014 w 35539"/>
                <a:gd name="connsiteY5" fmla="*/ 1267 h 8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39" h="80474">
                  <a:moveTo>
                    <a:pt x="28014" y="1267"/>
                  </a:moveTo>
                  <a:cubicBezTo>
                    <a:pt x="11535" y="19460"/>
                    <a:pt x="-8848" y="52892"/>
                    <a:pt x="4106" y="77753"/>
                  </a:cubicBezTo>
                  <a:cubicBezTo>
                    <a:pt x="6106" y="81658"/>
                    <a:pt x="11059" y="81181"/>
                    <a:pt x="12964" y="77467"/>
                  </a:cubicBezTo>
                  <a:cubicBezTo>
                    <a:pt x="18298" y="66894"/>
                    <a:pt x="21060" y="55940"/>
                    <a:pt x="24775" y="44701"/>
                  </a:cubicBezTo>
                  <a:cubicBezTo>
                    <a:pt x="29347" y="30794"/>
                    <a:pt x="34681" y="18983"/>
                    <a:pt x="35538" y="4220"/>
                  </a:cubicBezTo>
                  <a:cubicBezTo>
                    <a:pt x="35634" y="410"/>
                    <a:pt x="30395" y="-1400"/>
                    <a:pt x="28014" y="1267"/>
                  </a:cubicBezTo>
                  <a:close/>
                </a:path>
              </a:pathLst>
            </a:custGeom>
            <a:grpFill/>
            <a:ln w="9525" cap="flat">
              <a:noFill/>
              <a:prstDash val="solid"/>
              <a:miter/>
            </a:ln>
          </p:spPr>
          <p:txBody>
            <a:bodyPr rtlCol="0" anchor="ctr"/>
            <a:lstStyle/>
            <a:p>
              <a:endParaRPr lang="en-US" dirty="0"/>
            </a:p>
          </p:txBody>
        </p:sp>
        <p:sp>
          <p:nvSpPr>
            <p:cNvPr id="49" name="Graphic 20">
              <a:extLst>
                <a:ext uri="{FF2B5EF4-FFF2-40B4-BE49-F238E27FC236}">
                  <a16:creationId xmlns:a16="http://schemas.microsoft.com/office/drawing/2014/main" id="{035B2837-B375-425C-99F9-4848A3CCA89D}"/>
                </a:ext>
              </a:extLst>
            </p:cNvPr>
            <p:cNvSpPr/>
            <p:nvPr userDrawn="1"/>
          </p:nvSpPr>
          <p:spPr>
            <a:xfrm>
              <a:off x="5486961" y="5564756"/>
              <a:ext cx="90325" cy="60768"/>
            </a:xfrm>
            <a:custGeom>
              <a:avLst/>
              <a:gdLst>
                <a:gd name="connsiteX0" fmla="*/ 81683 w 90325"/>
                <a:gd name="connsiteY0" fmla="*/ 868 h 60768"/>
                <a:gd name="connsiteX1" fmla="*/ 40154 w 90325"/>
                <a:gd name="connsiteY1" fmla="*/ 27919 h 60768"/>
                <a:gd name="connsiteX2" fmla="*/ 815 w 90325"/>
                <a:gd name="connsiteY2" fmla="*/ 45445 h 60768"/>
                <a:gd name="connsiteX3" fmla="*/ 1578 w 90325"/>
                <a:gd name="connsiteY3" fmla="*/ 53541 h 60768"/>
                <a:gd name="connsiteX4" fmla="*/ 51489 w 90325"/>
                <a:gd name="connsiteY4" fmla="*/ 49826 h 60768"/>
                <a:gd name="connsiteX5" fmla="*/ 90160 w 90325"/>
                <a:gd name="connsiteY5" fmla="*/ 6202 h 60768"/>
                <a:gd name="connsiteX6" fmla="*/ 81683 w 90325"/>
                <a:gd name="connsiteY6" fmla="*/ 868 h 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325" h="60768">
                  <a:moveTo>
                    <a:pt x="81683" y="868"/>
                  </a:moveTo>
                  <a:cubicBezTo>
                    <a:pt x="67776" y="9726"/>
                    <a:pt x="55298" y="21061"/>
                    <a:pt x="40154" y="27919"/>
                  </a:cubicBezTo>
                  <a:cubicBezTo>
                    <a:pt x="26819" y="33919"/>
                    <a:pt x="9007" y="32395"/>
                    <a:pt x="815" y="45445"/>
                  </a:cubicBezTo>
                  <a:cubicBezTo>
                    <a:pt x="-613" y="47635"/>
                    <a:pt x="-42" y="51541"/>
                    <a:pt x="1578" y="53541"/>
                  </a:cubicBezTo>
                  <a:cubicBezTo>
                    <a:pt x="13579" y="68019"/>
                    <a:pt x="37677" y="57542"/>
                    <a:pt x="51489" y="49826"/>
                  </a:cubicBezTo>
                  <a:cubicBezTo>
                    <a:pt x="69491" y="39825"/>
                    <a:pt x="85302" y="26871"/>
                    <a:pt x="90160" y="6202"/>
                  </a:cubicBezTo>
                  <a:cubicBezTo>
                    <a:pt x="91398" y="1249"/>
                    <a:pt x="85398" y="-1514"/>
                    <a:pt x="81683" y="868"/>
                  </a:cubicBezTo>
                  <a:close/>
                </a:path>
              </a:pathLst>
            </a:custGeom>
            <a:grpFill/>
            <a:ln w="9525" cap="flat">
              <a:noFill/>
              <a:prstDash val="solid"/>
              <a:miter/>
            </a:ln>
          </p:spPr>
          <p:txBody>
            <a:bodyPr rtlCol="0" anchor="ctr"/>
            <a:lstStyle/>
            <a:p>
              <a:endParaRPr lang="en-US" dirty="0"/>
            </a:p>
          </p:txBody>
        </p:sp>
        <p:sp>
          <p:nvSpPr>
            <p:cNvPr id="50" name="Graphic 20">
              <a:extLst>
                <a:ext uri="{FF2B5EF4-FFF2-40B4-BE49-F238E27FC236}">
                  <a16:creationId xmlns:a16="http://schemas.microsoft.com/office/drawing/2014/main" id="{2E3BAC68-9B14-4D15-8A51-2F7E05753CC3}"/>
                </a:ext>
              </a:extLst>
            </p:cNvPr>
            <p:cNvSpPr/>
            <p:nvPr userDrawn="1"/>
          </p:nvSpPr>
          <p:spPr>
            <a:xfrm>
              <a:off x="6108138" y="4913346"/>
              <a:ext cx="80004" cy="136033"/>
            </a:xfrm>
            <a:custGeom>
              <a:avLst/>
              <a:gdLst>
                <a:gd name="connsiteX0" fmla="*/ 10859 w 80004"/>
                <a:gd name="connsiteY0" fmla="*/ 134689 h 136033"/>
                <a:gd name="connsiteX1" fmla="*/ 58866 w 80004"/>
                <a:gd name="connsiteY1" fmla="*/ 79730 h 136033"/>
                <a:gd name="connsiteX2" fmla="*/ 79916 w 80004"/>
                <a:gd name="connsiteY2" fmla="*/ 4102 h 136033"/>
                <a:gd name="connsiteX3" fmla="*/ 72105 w 80004"/>
                <a:gd name="connsiteY3" fmla="*/ 1435 h 136033"/>
                <a:gd name="connsiteX4" fmla="*/ 39625 w 80004"/>
                <a:gd name="connsiteY4" fmla="*/ 68205 h 136033"/>
                <a:gd name="connsiteX5" fmla="*/ 1 w 80004"/>
                <a:gd name="connsiteY5" fmla="*/ 129070 h 136033"/>
                <a:gd name="connsiteX6" fmla="*/ 10859 w 80004"/>
                <a:gd name="connsiteY6" fmla="*/ 134689 h 136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004" h="136033">
                  <a:moveTo>
                    <a:pt x="10859" y="134689"/>
                  </a:moveTo>
                  <a:cubicBezTo>
                    <a:pt x="29909" y="122402"/>
                    <a:pt x="45912" y="98209"/>
                    <a:pt x="58866" y="79730"/>
                  </a:cubicBezTo>
                  <a:cubicBezTo>
                    <a:pt x="72677" y="60014"/>
                    <a:pt x="80964" y="28105"/>
                    <a:pt x="79916" y="4102"/>
                  </a:cubicBezTo>
                  <a:cubicBezTo>
                    <a:pt x="79725" y="-89"/>
                    <a:pt x="74772" y="-1232"/>
                    <a:pt x="72105" y="1435"/>
                  </a:cubicBezTo>
                  <a:cubicBezTo>
                    <a:pt x="54389" y="18961"/>
                    <a:pt x="52484" y="47250"/>
                    <a:pt x="39625" y="68205"/>
                  </a:cubicBezTo>
                  <a:cubicBezTo>
                    <a:pt x="27242" y="88589"/>
                    <a:pt x="573" y="103352"/>
                    <a:pt x="1" y="129070"/>
                  </a:cubicBezTo>
                  <a:cubicBezTo>
                    <a:pt x="-94" y="135261"/>
                    <a:pt x="6002" y="137833"/>
                    <a:pt x="10859" y="134689"/>
                  </a:cubicBezTo>
                  <a:close/>
                </a:path>
              </a:pathLst>
            </a:custGeom>
            <a:grpFill/>
            <a:ln w="9525" cap="flat">
              <a:noFill/>
              <a:prstDash val="solid"/>
              <a:miter/>
            </a:ln>
          </p:spPr>
          <p:txBody>
            <a:bodyPr rtlCol="0" anchor="ctr"/>
            <a:lstStyle/>
            <a:p>
              <a:endParaRPr lang="en-US" dirty="0"/>
            </a:p>
          </p:txBody>
        </p:sp>
        <p:sp>
          <p:nvSpPr>
            <p:cNvPr id="51" name="Graphic 20">
              <a:extLst>
                <a:ext uri="{FF2B5EF4-FFF2-40B4-BE49-F238E27FC236}">
                  <a16:creationId xmlns:a16="http://schemas.microsoft.com/office/drawing/2014/main" id="{23641E2B-83F6-4EEF-A0C7-8606FF55A691}"/>
                </a:ext>
              </a:extLst>
            </p:cNvPr>
            <p:cNvSpPr/>
            <p:nvPr userDrawn="1"/>
          </p:nvSpPr>
          <p:spPr>
            <a:xfrm>
              <a:off x="6277360" y="5167048"/>
              <a:ext cx="158992" cy="66126"/>
            </a:xfrm>
            <a:custGeom>
              <a:avLst/>
              <a:gdLst>
                <a:gd name="connsiteX0" fmla="*/ 47092 w 158992"/>
                <a:gd name="connsiteY0" fmla="*/ 21005 h 66126"/>
                <a:gd name="connsiteX1" fmla="*/ 84811 w 158992"/>
                <a:gd name="connsiteY1" fmla="*/ 30911 h 66126"/>
                <a:gd name="connsiteX2" fmla="*/ 153867 w 158992"/>
                <a:gd name="connsiteY2" fmla="*/ 65868 h 66126"/>
                <a:gd name="connsiteX3" fmla="*/ 157868 w 158992"/>
                <a:gd name="connsiteY3" fmla="*/ 60057 h 66126"/>
                <a:gd name="connsiteX4" fmla="*/ 79191 w 158992"/>
                <a:gd name="connsiteY4" fmla="*/ 10718 h 66126"/>
                <a:gd name="connsiteX5" fmla="*/ 1086 w 158992"/>
                <a:gd name="connsiteY5" fmla="*/ 12432 h 66126"/>
                <a:gd name="connsiteX6" fmla="*/ 3372 w 158992"/>
                <a:gd name="connsiteY6" fmla="*/ 20910 h 66126"/>
                <a:gd name="connsiteX7" fmla="*/ 47092 w 158992"/>
                <a:gd name="connsiteY7" fmla="*/ 21005 h 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992" h="66126">
                  <a:moveTo>
                    <a:pt x="47092" y="21005"/>
                  </a:moveTo>
                  <a:cubicBezTo>
                    <a:pt x="60237" y="21767"/>
                    <a:pt x="72714" y="25958"/>
                    <a:pt x="84811" y="30911"/>
                  </a:cubicBezTo>
                  <a:cubicBezTo>
                    <a:pt x="108814" y="40626"/>
                    <a:pt x="129483" y="57200"/>
                    <a:pt x="153867" y="65868"/>
                  </a:cubicBezTo>
                  <a:cubicBezTo>
                    <a:pt x="157677" y="67201"/>
                    <a:pt x="160725" y="63105"/>
                    <a:pt x="157868" y="60057"/>
                  </a:cubicBezTo>
                  <a:cubicBezTo>
                    <a:pt x="136818" y="37483"/>
                    <a:pt x="107671" y="21862"/>
                    <a:pt x="79191" y="10718"/>
                  </a:cubicBezTo>
                  <a:cubicBezTo>
                    <a:pt x="57951" y="2336"/>
                    <a:pt x="18041" y="-9285"/>
                    <a:pt x="1086" y="12432"/>
                  </a:cubicBezTo>
                  <a:cubicBezTo>
                    <a:pt x="-914" y="15004"/>
                    <a:pt x="-152" y="19862"/>
                    <a:pt x="3372" y="20910"/>
                  </a:cubicBezTo>
                  <a:cubicBezTo>
                    <a:pt x="17374" y="25005"/>
                    <a:pt x="32614" y="20243"/>
                    <a:pt x="47092" y="21005"/>
                  </a:cubicBezTo>
                  <a:close/>
                </a:path>
              </a:pathLst>
            </a:custGeom>
            <a:grpFill/>
            <a:ln w="9525" cap="flat">
              <a:noFill/>
              <a:prstDash val="solid"/>
              <a:miter/>
            </a:ln>
          </p:spPr>
          <p:txBody>
            <a:bodyPr rtlCol="0" anchor="ctr"/>
            <a:lstStyle/>
            <a:p>
              <a:endParaRPr lang="en-US" dirty="0"/>
            </a:p>
          </p:txBody>
        </p:sp>
        <p:sp>
          <p:nvSpPr>
            <p:cNvPr id="52" name="Graphic 20">
              <a:extLst>
                <a:ext uri="{FF2B5EF4-FFF2-40B4-BE49-F238E27FC236}">
                  <a16:creationId xmlns:a16="http://schemas.microsoft.com/office/drawing/2014/main" id="{8642AB52-CF19-415D-85E2-D3770B30674B}"/>
                </a:ext>
              </a:extLst>
            </p:cNvPr>
            <p:cNvSpPr/>
            <p:nvPr userDrawn="1"/>
          </p:nvSpPr>
          <p:spPr>
            <a:xfrm>
              <a:off x="6228976" y="5194631"/>
              <a:ext cx="134500" cy="36519"/>
            </a:xfrm>
            <a:custGeom>
              <a:avLst/>
              <a:gdLst>
                <a:gd name="connsiteX0" fmla="*/ 19848 w 134500"/>
                <a:gd name="connsiteY0" fmla="*/ 27044 h 36519"/>
                <a:gd name="connsiteX1" fmla="*/ 73855 w 134500"/>
                <a:gd name="connsiteY1" fmla="*/ 20282 h 36519"/>
                <a:gd name="connsiteX2" fmla="*/ 128147 w 134500"/>
                <a:gd name="connsiteY2" fmla="*/ 36188 h 36519"/>
                <a:gd name="connsiteX3" fmla="*/ 134243 w 134500"/>
                <a:gd name="connsiteY3" fmla="*/ 30283 h 36519"/>
                <a:gd name="connsiteX4" fmla="*/ 70807 w 134500"/>
                <a:gd name="connsiteY4" fmla="*/ 184 h 36519"/>
                <a:gd name="connsiteX5" fmla="*/ 1274 w 134500"/>
                <a:gd name="connsiteY5" fmla="*/ 16186 h 36519"/>
                <a:gd name="connsiteX6" fmla="*/ 2798 w 134500"/>
                <a:gd name="connsiteY6" fmla="*/ 24377 h 36519"/>
                <a:gd name="connsiteX7" fmla="*/ 19848 w 134500"/>
                <a:gd name="connsiteY7" fmla="*/ 27044 h 36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500" h="36519">
                  <a:moveTo>
                    <a:pt x="19848" y="27044"/>
                  </a:moveTo>
                  <a:cubicBezTo>
                    <a:pt x="37755" y="24091"/>
                    <a:pt x="55567" y="20472"/>
                    <a:pt x="73855" y="20282"/>
                  </a:cubicBezTo>
                  <a:cubicBezTo>
                    <a:pt x="95191" y="20091"/>
                    <a:pt x="109002" y="29330"/>
                    <a:pt x="128147" y="36188"/>
                  </a:cubicBezTo>
                  <a:cubicBezTo>
                    <a:pt x="132052" y="37617"/>
                    <a:pt x="135481" y="34188"/>
                    <a:pt x="134243" y="30283"/>
                  </a:cubicBezTo>
                  <a:cubicBezTo>
                    <a:pt x="126433" y="5613"/>
                    <a:pt x="92809" y="755"/>
                    <a:pt x="70807" y="184"/>
                  </a:cubicBezTo>
                  <a:cubicBezTo>
                    <a:pt x="51090" y="-388"/>
                    <a:pt x="15085" y="-673"/>
                    <a:pt x="1274" y="16186"/>
                  </a:cubicBezTo>
                  <a:cubicBezTo>
                    <a:pt x="-821" y="18853"/>
                    <a:pt x="-345" y="22853"/>
                    <a:pt x="2798" y="24377"/>
                  </a:cubicBezTo>
                  <a:cubicBezTo>
                    <a:pt x="8323" y="27140"/>
                    <a:pt x="13752" y="28092"/>
                    <a:pt x="19848" y="27044"/>
                  </a:cubicBezTo>
                  <a:close/>
                </a:path>
              </a:pathLst>
            </a:custGeom>
            <a:grpFill/>
            <a:ln w="9525" cap="flat">
              <a:noFill/>
              <a:prstDash val="solid"/>
              <a:miter/>
            </a:ln>
          </p:spPr>
          <p:txBody>
            <a:bodyPr rtlCol="0" anchor="ctr"/>
            <a:lstStyle/>
            <a:p>
              <a:endParaRPr lang="en-US" dirty="0"/>
            </a:p>
          </p:txBody>
        </p:sp>
        <p:sp>
          <p:nvSpPr>
            <p:cNvPr id="53" name="Graphic 20">
              <a:extLst>
                <a:ext uri="{FF2B5EF4-FFF2-40B4-BE49-F238E27FC236}">
                  <a16:creationId xmlns:a16="http://schemas.microsoft.com/office/drawing/2014/main" id="{A803322C-F439-4C3F-84AE-A95ADC7E2F5F}"/>
                </a:ext>
              </a:extLst>
            </p:cNvPr>
            <p:cNvSpPr/>
            <p:nvPr userDrawn="1"/>
          </p:nvSpPr>
          <p:spPr>
            <a:xfrm>
              <a:off x="6191050" y="5237059"/>
              <a:ext cx="87766" cy="26985"/>
            </a:xfrm>
            <a:custGeom>
              <a:avLst/>
              <a:gdLst>
                <a:gd name="connsiteX0" fmla="*/ 31008 w 87766"/>
                <a:gd name="connsiteY0" fmla="*/ 25765 h 26985"/>
                <a:gd name="connsiteX1" fmla="*/ 82634 w 87766"/>
                <a:gd name="connsiteY1" fmla="*/ 19193 h 26985"/>
                <a:gd name="connsiteX2" fmla="*/ 84634 w 87766"/>
                <a:gd name="connsiteY2" fmla="*/ 6810 h 26985"/>
                <a:gd name="connsiteX3" fmla="*/ 37009 w 87766"/>
                <a:gd name="connsiteY3" fmla="*/ 1190 h 26985"/>
                <a:gd name="connsiteX4" fmla="*/ 1005 w 87766"/>
                <a:gd name="connsiteY4" fmla="*/ 13097 h 26985"/>
                <a:gd name="connsiteX5" fmla="*/ 1290 w 87766"/>
                <a:gd name="connsiteY5" fmla="*/ 19955 h 26985"/>
                <a:gd name="connsiteX6" fmla="*/ 31008 w 87766"/>
                <a:gd name="connsiteY6" fmla="*/ 25765 h 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66" h="26985">
                  <a:moveTo>
                    <a:pt x="31008" y="25765"/>
                  </a:moveTo>
                  <a:cubicBezTo>
                    <a:pt x="48058" y="23479"/>
                    <a:pt x="65965" y="23193"/>
                    <a:pt x="82634" y="19193"/>
                  </a:cubicBezTo>
                  <a:cubicBezTo>
                    <a:pt x="88349" y="17859"/>
                    <a:pt x="89682" y="9953"/>
                    <a:pt x="84634" y="6810"/>
                  </a:cubicBezTo>
                  <a:cubicBezTo>
                    <a:pt x="70442" y="-2048"/>
                    <a:pt x="53011" y="-238"/>
                    <a:pt x="37009" y="1190"/>
                  </a:cubicBezTo>
                  <a:cubicBezTo>
                    <a:pt x="24627" y="2333"/>
                    <a:pt x="9006" y="2238"/>
                    <a:pt x="1005" y="13097"/>
                  </a:cubicBezTo>
                  <a:cubicBezTo>
                    <a:pt x="-424" y="15097"/>
                    <a:pt x="-329" y="18145"/>
                    <a:pt x="1290" y="19955"/>
                  </a:cubicBezTo>
                  <a:cubicBezTo>
                    <a:pt x="9196" y="29003"/>
                    <a:pt x="20055" y="27289"/>
                    <a:pt x="31008" y="25765"/>
                  </a:cubicBezTo>
                  <a:close/>
                </a:path>
              </a:pathLst>
            </a:custGeom>
            <a:grpFill/>
            <a:ln w="9525" cap="flat">
              <a:noFill/>
              <a:prstDash val="solid"/>
              <a:miter/>
            </a:ln>
          </p:spPr>
          <p:txBody>
            <a:bodyPr rtlCol="0" anchor="ctr"/>
            <a:lstStyle/>
            <a:p>
              <a:endParaRPr lang="en-US" dirty="0"/>
            </a:p>
          </p:txBody>
        </p:sp>
        <p:sp>
          <p:nvSpPr>
            <p:cNvPr id="54" name="Graphic 20">
              <a:extLst>
                <a:ext uri="{FF2B5EF4-FFF2-40B4-BE49-F238E27FC236}">
                  <a16:creationId xmlns:a16="http://schemas.microsoft.com/office/drawing/2014/main" id="{EE369A88-EDCE-4F4D-A0E8-A96DB3F90031}"/>
                </a:ext>
              </a:extLst>
            </p:cNvPr>
            <p:cNvSpPr/>
            <p:nvPr userDrawn="1"/>
          </p:nvSpPr>
          <p:spPr>
            <a:xfrm>
              <a:off x="5281200" y="4973489"/>
              <a:ext cx="123584" cy="136306"/>
            </a:xfrm>
            <a:custGeom>
              <a:avLst/>
              <a:gdLst>
                <a:gd name="connsiteX0" fmla="*/ 119327 w 123584"/>
                <a:gd name="connsiteY0" fmla="*/ 136268 h 136306"/>
                <a:gd name="connsiteX1" fmla="*/ 121804 w 123584"/>
                <a:gd name="connsiteY1" fmla="*/ 128839 h 136306"/>
                <a:gd name="connsiteX2" fmla="*/ 48271 w 123584"/>
                <a:gd name="connsiteY2" fmla="*/ 81690 h 136306"/>
                <a:gd name="connsiteX3" fmla="*/ 10742 w 123584"/>
                <a:gd name="connsiteY3" fmla="*/ 1966 h 136306"/>
                <a:gd name="connsiteX4" fmla="*/ 2837 w 123584"/>
                <a:gd name="connsiteY4" fmla="*/ 3395 h 136306"/>
                <a:gd name="connsiteX5" fmla="*/ 119327 w 123584"/>
                <a:gd name="connsiteY5" fmla="*/ 136268 h 13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584" h="136306">
                  <a:moveTo>
                    <a:pt x="119327" y="136268"/>
                  </a:moveTo>
                  <a:cubicBezTo>
                    <a:pt x="123328" y="136840"/>
                    <a:pt x="125233" y="130839"/>
                    <a:pt x="121804" y="128839"/>
                  </a:cubicBezTo>
                  <a:cubicBezTo>
                    <a:pt x="95896" y="114171"/>
                    <a:pt x="69797" y="102931"/>
                    <a:pt x="48271" y="81690"/>
                  </a:cubicBezTo>
                  <a:cubicBezTo>
                    <a:pt x="25220" y="58925"/>
                    <a:pt x="25697" y="28160"/>
                    <a:pt x="10742" y="1966"/>
                  </a:cubicBezTo>
                  <a:cubicBezTo>
                    <a:pt x="8742" y="-1463"/>
                    <a:pt x="3789" y="-34"/>
                    <a:pt x="2837" y="3395"/>
                  </a:cubicBezTo>
                  <a:cubicBezTo>
                    <a:pt x="-15833" y="70260"/>
                    <a:pt x="61606" y="128172"/>
                    <a:pt x="119327" y="136268"/>
                  </a:cubicBezTo>
                  <a:close/>
                </a:path>
              </a:pathLst>
            </a:custGeom>
            <a:grpFill/>
            <a:ln w="9525" cap="flat">
              <a:noFill/>
              <a:prstDash val="solid"/>
              <a:miter/>
            </a:ln>
          </p:spPr>
          <p:txBody>
            <a:bodyPr rtlCol="0" anchor="ctr"/>
            <a:lstStyle/>
            <a:p>
              <a:endParaRPr lang="en-US" dirty="0"/>
            </a:p>
          </p:txBody>
        </p:sp>
        <p:sp>
          <p:nvSpPr>
            <p:cNvPr id="55" name="Graphic 20">
              <a:extLst>
                <a:ext uri="{FF2B5EF4-FFF2-40B4-BE49-F238E27FC236}">
                  <a16:creationId xmlns:a16="http://schemas.microsoft.com/office/drawing/2014/main" id="{D0A7626B-3138-4F76-B404-72B4FE08A7C6}"/>
                </a:ext>
              </a:extLst>
            </p:cNvPr>
            <p:cNvSpPr/>
            <p:nvPr userDrawn="1"/>
          </p:nvSpPr>
          <p:spPr>
            <a:xfrm>
              <a:off x="5298355" y="4945703"/>
              <a:ext cx="49686" cy="91515"/>
            </a:xfrm>
            <a:custGeom>
              <a:avLst/>
              <a:gdLst>
                <a:gd name="connsiteX0" fmla="*/ 34640 w 49686"/>
                <a:gd name="connsiteY0" fmla="*/ 89473 h 91515"/>
                <a:gd name="connsiteX1" fmla="*/ 49023 w 49686"/>
                <a:gd name="connsiteY1" fmla="*/ 80900 h 91515"/>
                <a:gd name="connsiteX2" fmla="*/ 26639 w 49686"/>
                <a:gd name="connsiteY2" fmla="*/ 36990 h 91515"/>
                <a:gd name="connsiteX3" fmla="*/ 18829 w 49686"/>
                <a:gd name="connsiteY3" fmla="*/ 3938 h 91515"/>
                <a:gd name="connsiteX4" fmla="*/ 10161 w 49686"/>
                <a:gd name="connsiteY4" fmla="*/ 605 h 91515"/>
                <a:gd name="connsiteX5" fmla="*/ 34640 w 49686"/>
                <a:gd name="connsiteY5" fmla="*/ 89473 h 9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6" h="91515">
                  <a:moveTo>
                    <a:pt x="34640" y="89473"/>
                  </a:moveTo>
                  <a:cubicBezTo>
                    <a:pt x="40546" y="94521"/>
                    <a:pt x="52643" y="89663"/>
                    <a:pt x="49023" y="80900"/>
                  </a:cubicBezTo>
                  <a:cubicBezTo>
                    <a:pt x="42736" y="65660"/>
                    <a:pt x="33021" y="52230"/>
                    <a:pt x="26639" y="36990"/>
                  </a:cubicBezTo>
                  <a:cubicBezTo>
                    <a:pt x="22067" y="26132"/>
                    <a:pt x="22639" y="14701"/>
                    <a:pt x="18829" y="3938"/>
                  </a:cubicBezTo>
                  <a:cubicBezTo>
                    <a:pt x="17686" y="795"/>
                    <a:pt x="13114" y="-1015"/>
                    <a:pt x="10161" y="605"/>
                  </a:cubicBezTo>
                  <a:cubicBezTo>
                    <a:pt x="-17747" y="16321"/>
                    <a:pt x="19019" y="76233"/>
                    <a:pt x="34640" y="89473"/>
                  </a:cubicBezTo>
                  <a:close/>
                </a:path>
              </a:pathLst>
            </a:custGeom>
            <a:grpFill/>
            <a:ln w="9525" cap="flat">
              <a:noFill/>
              <a:prstDash val="solid"/>
              <a:miter/>
            </a:ln>
          </p:spPr>
          <p:txBody>
            <a:bodyPr rtlCol="0" anchor="ctr"/>
            <a:lstStyle/>
            <a:p>
              <a:endParaRPr lang="en-US" dirty="0"/>
            </a:p>
          </p:txBody>
        </p:sp>
        <p:sp>
          <p:nvSpPr>
            <p:cNvPr id="56" name="Graphic 20">
              <a:extLst>
                <a:ext uri="{FF2B5EF4-FFF2-40B4-BE49-F238E27FC236}">
                  <a16:creationId xmlns:a16="http://schemas.microsoft.com/office/drawing/2014/main" id="{AB349B57-2C2C-438F-BA05-877955AB6D93}"/>
                </a:ext>
              </a:extLst>
            </p:cNvPr>
            <p:cNvSpPr/>
            <p:nvPr userDrawn="1"/>
          </p:nvSpPr>
          <p:spPr>
            <a:xfrm>
              <a:off x="5326085" y="4933661"/>
              <a:ext cx="40893" cy="47164"/>
            </a:xfrm>
            <a:custGeom>
              <a:avLst/>
              <a:gdLst>
                <a:gd name="connsiteX0" fmla="*/ 40629 w 40893"/>
                <a:gd name="connsiteY0" fmla="*/ 39603 h 47164"/>
                <a:gd name="connsiteX1" fmla="*/ 11768 w 40893"/>
                <a:gd name="connsiteY1" fmla="*/ 1884 h 47164"/>
                <a:gd name="connsiteX2" fmla="*/ 242 w 40893"/>
                <a:gd name="connsiteY2" fmla="*/ 7694 h 47164"/>
                <a:gd name="connsiteX3" fmla="*/ 33390 w 40893"/>
                <a:gd name="connsiteY3" fmla="*/ 46747 h 47164"/>
                <a:gd name="connsiteX4" fmla="*/ 40629 w 40893"/>
                <a:gd name="connsiteY4" fmla="*/ 39603 h 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93" h="47164">
                  <a:moveTo>
                    <a:pt x="40629" y="39603"/>
                  </a:moveTo>
                  <a:cubicBezTo>
                    <a:pt x="36342" y="24744"/>
                    <a:pt x="23103" y="11790"/>
                    <a:pt x="11768" y="1884"/>
                  </a:cubicBezTo>
                  <a:cubicBezTo>
                    <a:pt x="7196" y="-2117"/>
                    <a:pt x="-1567" y="455"/>
                    <a:pt x="242" y="7694"/>
                  </a:cubicBezTo>
                  <a:cubicBezTo>
                    <a:pt x="4243" y="24458"/>
                    <a:pt x="17102" y="40555"/>
                    <a:pt x="33390" y="46747"/>
                  </a:cubicBezTo>
                  <a:cubicBezTo>
                    <a:pt x="38057" y="48556"/>
                    <a:pt x="41962" y="44175"/>
                    <a:pt x="40629" y="39603"/>
                  </a:cubicBezTo>
                  <a:close/>
                </a:path>
              </a:pathLst>
            </a:custGeom>
            <a:grpFill/>
            <a:ln w="9525" cap="flat">
              <a:noFill/>
              <a:prstDash val="solid"/>
              <a:miter/>
            </a:ln>
          </p:spPr>
          <p:txBody>
            <a:bodyPr rtlCol="0" anchor="ctr"/>
            <a:lstStyle/>
            <a:p>
              <a:endParaRPr lang="en-US" dirty="0"/>
            </a:p>
          </p:txBody>
        </p:sp>
        <p:sp>
          <p:nvSpPr>
            <p:cNvPr id="57" name="Graphic 20">
              <a:extLst>
                <a:ext uri="{FF2B5EF4-FFF2-40B4-BE49-F238E27FC236}">
                  <a16:creationId xmlns:a16="http://schemas.microsoft.com/office/drawing/2014/main" id="{CB34C1FE-D811-44F6-B7F5-2C3E1EF042D6}"/>
                </a:ext>
              </a:extLst>
            </p:cNvPr>
            <p:cNvSpPr/>
            <p:nvPr userDrawn="1"/>
          </p:nvSpPr>
          <p:spPr>
            <a:xfrm>
              <a:off x="5450411" y="4842477"/>
              <a:ext cx="76097" cy="186616"/>
            </a:xfrm>
            <a:custGeom>
              <a:avLst/>
              <a:gdLst>
                <a:gd name="connsiteX0" fmla="*/ 39556 w 76097"/>
                <a:gd name="connsiteY0" fmla="*/ 7438 h 186616"/>
                <a:gd name="connsiteX1" fmla="*/ 32508 w 76097"/>
                <a:gd name="connsiteY1" fmla="*/ 485 h 186616"/>
                <a:gd name="connsiteX2" fmla="*/ 70893 w 76097"/>
                <a:gd name="connsiteY2" fmla="*/ 186603 h 186616"/>
                <a:gd name="connsiteX3" fmla="*/ 75180 w 76097"/>
                <a:gd name="connsiteY3" fmla="*/ 178983 h 186616"/>
                <a:gd name="connsiteX4" fmla="*/ 30031 w 76097"/>
                <a:gd name="connsiteY4" fmla="*/ 105641 h 186616"/>
                <a:gd name="connsiteX5" fmla="*/ 39556 w 76097"/>
                <a:gd name="connsiteY5" fmla="*/ 7438 h 1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97" h="186616">
                  <a:moveTo>
                    <a:pt x="39556" y="7438"/>
                  </a:moveTo>
                  <a:cubicBezTo>
                    <a:pt x="41938" y="2580"/>
                    <a:pt x="37175" y="-1420"/>
                    <a:pt x="32508" y="485"/>
                  </a:cubicBezTo>
                  <a:cubicBezTo>
                    <a:pt x="-31310" y="26964"/>
                    <a:pt x="8124" y="182412"/>
                    <a:pt x="70893" y="186603"/>
                  </a:cubicBezTo>
                  <a:cubicBezTo>
                    <a:pt x="75275" y="186889"/>
                    <a:pt x="77466" y="182507"/>
                    <a:pt x="75180" y="178983"/>
                  </a:cubicBezTo>
                  <a:cubicBezTo>
                    <a:pt x="58987" y="153742"/>
                    <a:pt x="40223" y="134978"/>
                    <a:pt x="30031" y="105641"/>
                  </a:cubicBezTo>
                  <a:cubicBezTo>
                    <a:pt x="17934" y="70589"/>
                    <a:pt x="23745" y="39728"/>
                    <a:pt x="39556" y="7438"/>
                  </a:cubicBezTo>
                  <a:close/>
                </a:path>
              </a:pathLst>
            </a:custGeom>
            <a:grpFill/>
            <a:ln w="9525" cap="flat">
              <a:noFill/>
              <a:prstDash val="solid"/>
              <a:miter/>
            </a:ln>
          </p:spPr>
          <p:txBody>
            <a:bodyPr rtlCol="0" anchor="ctr"/>
            <a:lstStyle/>
            <a:p>
              <a:endParaRPr lang="en-US" dirty="0"/>
            </a:p>
          </p:txBody>
        </p:sp>
        <p:sp>
          <p:nvSpPr>
            <p:cNvPr id="58" name="Graphic 20">
              <a:extLst>
                <a:ext uri="{FF2B5EF4-FFF2-40B4-BE49-F238E27FC236}">
                  <a16:creationId xmlns:a16="http://schemas.microsoft.com/office/drawing/2014/main" id="{D5E33A65-B9E2-4D43-9C94-7B7EE0BD0394}"/>
                </a:ext>
              </a:extLst>
            </p:cNvPr>
            <p:cNvSpPr/>
            <p:nvPr userDrawn="1"/>
          </p:nvSpPr>
          <p:spPr>
            <a:xfrm>
              <a:off x="5479821" y="4843864"/>
              <a:ext cx="27686" cy="92290"/>
            </a:xfrm>
            <a:custGeom>
              <a:avLst/>
              <a:gdLst>
                <a:gd name="connsiteX0" fmla="*/ 27671 w 27686"/>
                <a:gd name="connsiteY0" fmla="*/ 4241 h 92290"/>
                <a:gd name="connsiteX1" fmla="*/ 21385 w 27686"/>
                <a:gd name="connsiteY1" fmla="*/ 812 h 92290"/>
                <a:gd name="connsiteX2" fmla="*/ 11288 w 27686"/>
                <a:gd name="connsiteY2" fmla="*/ 90728 h 92290"/>
                <a:gd name="connsiteX3" fmla="*/ 19670 w 27686"/>
                <a:gd name="connsiteY3" fmla="*/ 88918 h 92290"/>
                <a:gd name="connsiteX4" fmla="*/ 20718 w 27686"/>
                <a:gd name="connsiteY4" fmla="*/ 44436 h 92290"/>
                <a:gd name="connsiteX5" fmla="*/ 27671 w 27686"/>
                <a:gd name="connsiteY5" fmla="*/ 4241 h 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6" h="92290">
                  <a:moveTo>
                    <a:pt x="27671" y="4241"/>
                  </a:moveTo>
                  <a:cubicBezTo>
                    <a:pt x="27957" y="717"/>
                    <a:pt x="24147" y="-1188"/>
                    <a:pt x="21385" y="812"/>
                  </a:cubicBezTo>
                  <a:cubicBezTo>
                    <a:pt x="-1570" y="17385"/>
                    <a:pt x="-7762" y="69678"/>
                    <a:pt x="11288" y="90728"/>
                  </a:cubicBezTo>
                  <a:cubicBezTo>
                    <a:pt x="13860" y="93585"/>
                    <a:pt x="18337" y="92252"/>
                    <a:pt x="19670" y="88918"/>
                  </a:cubicBezTo>
                  <a:cubicBezTo>
                    <a:pt x="24814" y="75583"/>
                    <a:pt x="20051" y="58629"/>
                    <a:pt x="20718" y="44436"/>
                  </a:cubicBezTo>
                  <a:cubicBezTo>
                    <a:pt x="21385" y="30721"/>
                    <a:pt x="26528" y="17862"/>
                    <a:pt x="27671" y="4241"/>
                  </a:cubicBezTo>
                  <a:close/>
                </a:path>
              </a:pathLst>
            </a:custGeom>
            <a:grpFill/>
            <a:ln w="9525" cap="flat">
              <a:noFill/>
              <a:prstDash val="solid"/>
              <a:miter/>
            </a:ln>
          </p:spPr>
          <p:txBody>
            <a:bodyPr rtlCol="0" anchor="ctr"/>
            <a:lstStyle/>
            <a:p>
              <a:endParaRPr lang="en-US" dirty="0"/>
            </a:p>
          </p:txBody>
        </p:sp>
        <p:sp>
          <p:nvSpPr>
            <p:cNvPr id="59" name="Graphic 20">
              <a:extLst>
                <a:ext uri="{FF2B5EF4-FFF2-40B4-BE49-F238E27FC236}">
                  <a16:creationId xmlns:a16="http://schemas.microsoft.com/office/drawing/2014/main" id="{E8482AEA-A1CC-4708-A34D-CE4AB56CC68D}"/>
                </a:ext>
              </a:extLst>
            </p:cNvPr>
            <p:cNvSpPr/>
            <p:nvPr userDrawn="1"/>
          </p:nvSpPr>
          <p:spPr>
            <a:xfrm>
              <a:off x="5594471" y="4876226"/>
              <a:ext cx="26956" cy="112406"/>
            </a:xfrm>
            <a:custGeom>
              <a:avLst/>
              <a:gdLst>
                <a:gd name="connsiteX0" fmla="*/ 4176 w 26956"/>
                <a:gd name="connsiteY0" fmla="*/ 108563 h 112406"/>
                <a:gd name="connsiteX1" fmla="*/ 12367 w 26956"/>
                <a:gd name="connsiteY1" fmla="*/ 111230 h 112406"/>
                <a:gd name="connsiteX2" fmla="*/ 26178 w 26956"/>
                <a:gd name="connsiteY2" fmla="*/ 54271 h 112406"/>
                <a:gd name="connsiteX3" fmla="*/ 5414 w 26956"/>
                <a:gd name="connsiteY3" fmla="*/ 359 h 112406"/>
                <a:gd name="connsiteX4" fmla="*/ 1509 w 26956"/>
                <a:gd name="connsiteY4" fmla="*/ 2264 h 112406"/>
                <a:gd name="connsiteX5" fmla="*/ 6747 w 26956"/>
                <a:gd name="connsiteY5" fmla="*/ 55033 h 112406"/>
                <a:gd name="connsiteX6" fmla="*/ 4176 w 26956"/>
                <a:gd name="connsiteY6" fmla="*/ 108563 h 11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56" h="112406">
                  <a:moveTo>
                    <a:pt x="4176" y="108563"/>
                  </a:moveTo>
                  <a:cubicBezTo>
                    <a:pt x="4652" y="112564"/>
                    <a:pt x="9795" y="113421"/>
                    <a:pt x="12367" y="111230"/>
                  </a:cubicBezTo>
                  <a:cubicBezTo>
                    <a:pt x="28369" y="97610"/>
                    <a:pt x="27797" y="73607"/>
                    <a:pt x="26178" y="54271"/>
                  </a:cubicBezTo>
                  <a:cubicBezTo>
                    <a:pt x="24749" y="37221"/>
                    <a:pt x="21511" y="10075"/>
                    <a:pt x="5414" y="359"/>
                  </a:cubicBezTo>
                  <a:cubicBezTo>
                    <a:pt x="3699" y="-688"/>
                    <a:pt x="2080" y="741"/>
                    <a:pt x="1509" y="2264"/>
                  </a:cubicBezTo>
                  <a:cubicBezTo>
                    <a:pt x="-3540" y="17790"/>
                    <a:pt x="5604" y="39031"/>
                    <a:pt x="6747" y="55033"/>
                  </a:cubicBezTo>
                  <a:cubicBezTo>
                    <a:pt x="8176" y="73130"/>
                    <a:pt x="2175" y="90752"/>
                    <a:pt x="4176" y="108563"/>
                  </a:cubicBezTo>
                  <a:close/>
                </a:path>
              </a:pathLst>
            </a:custGeom>
            <a:grpFill/>
            <a:ln w="9525" cap="flat">
              <a:noFill/>
              <a:prstDash val="solid"/>
              <a:miter/>
            </a:ln>
          </p:spPr>
          <p:txBody>
            <a:bodyPr rtlCol="0" anchor="ctr"/>
            <a:lstStyle/>
            <a:p>
              <a:endParaRPr lang="en-US" dirty="0"/>
            </a:p>
          </p:txBody>
        </p:sp>
        <p:sp>
          <p:nvSpPr>
            <p:cNvPr id="60" name="Graphic 20">
              <a:extLst>
                <a:ext uri="{FF2B5EF4-FFF2-40B4-BE49-F238E27FC236}">
                  <a16:creationId xmlns:a16="http://schemas.microsoft.com/office/drawing/2014/main" id="{38FF5FA2-4F4D-421D-B918-CE1DE96A3A86}"/>
                </a:ext>
              </a:extLst>
            </p:cNvPr>
            <p:cNvSpPr/>
            <p:nvPr userDrawn="1"/>
          </p:nvSpPr>
          <p:spPr>
            <a:xfrm>
              <a:off x="5569513" y="4902349"/>
              <a:ext cx="25682" cy="56198"/>
            </a:xfrm>
            <a:custGeom>
              <a:avLst/>
              <a:gdLst>
                <a:gd name="connsiteX0" fmla="*/ 10465 w 25682"/>
                <a:gd name="connsiteY0" fmla="*/ 55580 h 56198"/>
                <a:gd name="connsiteX1" fmla="*/ 24847 w 25682"/>
                <a:gd name="connsiteY1" fmla="*/ 8145 h 56198"/>
                <a:gd name="connsiteX2" fmla="*/ 5226 w 25682"/>
                <a:gd name="connsiteY2" fmla="*/ 6621 h 56198"/>
                <a:gd name="connsiteX3" fmla="*/ 2749 w 25682"/>
                <a:gd name="connsiteY3" fmla="*/ 52817 h 56198"/>
                <a:gd name="connsiteX4" fmla="*/ 10465 w 25682"/>
                <a:gd name="connsiteY4" fmla="*/ 55580 h 56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82" h="56198">
                  <a:moveTo>
                    <a:pt x="10465" y="55580"/>
                  </a:moveTo>
                  <a:cubicBezTo>
                    <a:pt x="26086" y="45769"/>
                    <a:pt x="26943" y="25004"/>
                    <a:pt x="24847" y="8145"/>
                  </a:cubicBezTo>
                  <a:cubicBezTo>
                    <a:pt x="23514" y="-2047"/>
                    <a:pt x="8369" y="-2809"/>
                    <a:pt x="5226" y="6621"/>
                  </a:cubicBezTo>
                  <a:cubicBezTo>
                    <a:pt x="559" y="20813"/>
                    <a:pt x="-2489" y="38434"/>
                    <a:pt x="2749" y="52817"/>
                  </a:cubicBezTo>
                  <a:cubicBezTo>
                    <a:pt x="3702" y="55675"/>
                    <a:pt x="7988" y="57103"/>
                    <a:pt x="10465" y="55580"/>
                  </a:cubicBezTo>
                  <a:close/>
                </a:path>
              </a:pathLst>
            </a:custGeom>
            <a:grpFill/>
            <a:ln w="9525" cap="flat">
              <a:noFill/>
              <a:prstDash val="solid"/>
              <a:miter/>
            </a:ln>
          </p:spPr>
          <p:txBody>
            <a:bodyPr rtlCol="0" anchor="ctr"/>
            <a:lstStyle/>
            <a:p>
              <a:endParaRPr lang="en-US" dirty="0"/>
            </a:p>
          </p:txBody>
        </p:sp>
        <p:sp>
          <p:nvSpPr>
            <p:cNvPr id="61" name="Graphic 20">
              <a:extLst>
                <a:ext uri="{FF2B5EF4-FFF2-40B4-BE49-F238E27FC236}">
                  <a16:creationId xmlns:a16="http://schemas.microsoft.com/office/drawing/2014/main" id="{0B755555-2F0A-4792-AC2E-1D6AC9E8C288}"/>
                </a:ext>
              </a:extLst>
            </p:cNvPr>
            <p:cNvSpPr/>
            <p:nvPr userDrawn="1"/>
          </p:nvSpPr>
          <p:spPr>
            <a:xfrm>
              <a:off x="4601408" y="4851413"/>
              <a:ext cx="30586" cy="83055"/>
            </a:xfrm>
            <a:custGeom>
              <a:avLst/>
              <a:gdLst>
                <a:gd name="connsiteX0" fmla="*/ 26165 w 30586"/>
                <a:gd name="connsiteY0" fmla="*/ 78036 h 83055"/>
                <a:gd name="connsiteX1" fmla="*/ 23593 w 30586"/>
                <a:gd name="connsiteY1" fmla="*/ 42698 h 83055"/>
                <a:gd name="connsiteX2" fmla="*/ 30547 w 30586"/>
                <a:gd name="connsiteY2" fmla="*/ 6503 h 83055"/>
                <a:gd name="connsiteX3" fmla="*/ 23307 w 30586"/>
                <a:gd name="connsiteY3" fmla="*/ 502 h 83055"/>
                <a:gd name="connsiteX4" fmla="*/ 18640 w 30586"/>
                <a:gd name="connsiteY4" fmla="*/ 82608 h 83055"/>
                <a:gd name="connsiteX5" fmla="*/ 26165 w 30586"/>
                <a:gd name="connsiteY5" fmla="*/ 78036 h 8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86" h="83055">
                  <a:moveTo>
                    <a:pt x="26165" y="78036"/>
                  </a:moveTo>
                  <a:cubicBezTo>
                    <a:pt x="26260" y="66129"/>
                    <a:pt x="23403" y="54604"/>
                    <a:pt x="23593" y="42698"/>
                  </a:cubicBezTo>
                  <a:cubicBezTo>
                    <a:pt x="23879" y="30125"/>
                    <a:pt x="28832" y="18695"/>
                    <a:pt x="30547" y="6503"/>
                  </a:cubicBezTo>
                  <a:cubicBezTo>
                    <a:pt x="31023" y="2883"/>
                    <a:pt x="27118" y="-1498"/>
                    <a:pt x="23307" y="502"/>
                  </a:cubicBezTo>
                  <a:cubicBezTo>
                    <a:pt x="-2791" y="14218"/>
                    <a:pt x="-10506" y="68320"/>
                    <a:pt x="18640" y="82608"/>
                  </a:cubicBezTo>
                  <a:cubicBezTo>
                    <a:pt x="21688" y="84132"/>
                    <a:pt x="26165" y="81560"/>
                    <a:pt x="26165" y="78036"/>
                  </a:cubicBezTo>
                  <a:close/>
                </a:path>
              </a:pathLst>
            </a:custGeom>
            <a:grpFill/>
            <a:ln w="9525" cap="flat">
              <a:noFill/>
              <a:prstDash val="solid"/>
              <a:miter/>
            </a:ln>
          </p:spPr>
          <p:txBody>
            <a:bodyPr rtlCol="0" anchor="ctr"/>
            <a:lstStyle/>
            <a:p>
              <a:endParaRPr lang="en-US" dirty="0"/>
            </a:p>
          </p:txBody>
        </p:sp>
        <p:sp>
          <p:nvSpPr>
            <p:cNvPr id="62" name="Graphic 20">
              <a:extLst>
                <a:ext uri="{FF2B5EF4-FFF2-40B4-BE49-F238E27FC236}">
                  <a16:creationId xmlns:a16="http://schemas.microsoft.com/office/drawing/2014/main" id="{8D087080-23AC-42F7-845D-AEB383A3FD7A}"/>
                </a:ext>
              </a:extLst>
            </p:cNvPr>
            <p:cNvSpPr/>
            <p:nvPr userDrawn="1"/>
          </p:nvSpPr>
          <p:spPr>
            <a:xfrm>
              <a:off x="4306620" y="5204562"/>
              <a:ext cx="192837" cy="72693"/>
            </a:xfrm>
            <a:custGeom>
              <a:avLst/>
              <a:gdLst>
                <a:gd name="connsiteX0" fmla="*/ 107975 w 192837"/>
                <a:gd name="connsiteY0" fmla="*/ 42259 h 72693"/>
                <a:gd name="connsiteX1" fmla="*/ 8248 w 192837"/>
                <a:gd name="connsiteY1" fmla="*/ 47022 h 72693"/>
                <a:gd name="connsiteX2" fmla="*/ 3485 w 192837"/>
                <a:gd name="connsiteY2" fmla="*/ 60738 h 72693"/>
                <a:gd name="connsiteX3" fmla="*/ 192557 w 192837"/>
                <a:gd name="connsiteY3" fmla="*/ 3969 h 72693"/>
                <a:gd name="connsiteX4" fmla="*/ 188842 w 192837"/>
                <a:gd name="connsiteY4" fmla="*/ 159 h 72693"/>
                <a:gd name="connsiteX5" fmla="*/ 107975 w 192837"/>
                <a:gd name="connsiteY5" fmla="*/ 42259 h 7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37" h="72693">
                  <a:moveTo>
                    <a:pt x="107975" y="42259"/>
                  </a:moveTo>
                  <a:cubicBezTo>
                    <a:pt x="73780" y="54737"/>
                    <a:pt x="42728" y="44926"/>
                    <a:pt x="8248" y="47022"/>
                  </a:cubicBezTo>
                  <a:cubicBezTo>
                    <a:pt x="1866" y="47403"/>
                    <a:pt x="-3944" y="56737"/>
                    <a:pt x="3485" y="60738"/>
                  </a:cubicBezTo>
                  <a:cubicBezTo>
                    <a:pt x="58445" y="89980"/>
                    <a:pt x="165696" y="63500"/>
                    <a:pt x="192557" y="3969"/>
                  </a:cubicBezTo>
                  <a:cubicBezTo>
                    <a:pt x="193700" y="1492"/>
                    <a:pt x="191128" y="-603"/>
                    <a:pt x="188842" y="159"/>
                  </a:cubicBezTo>
                  <a:cubicBezTo>
                    <a:pt x="160076" y="9779"/>
                    <a:pt x="137026" y="31687"/>
                    <a:pt x="107975" y="42259"/>
                  </a:cubicBezTo>
                  <a:close/>
                </a:path>
              </a:pathLst>
            </a:custGeom>
            <a:grpFill/>
            <a:ln w="9525" cap="flat">
              <a:noFill/>
              <a:prstDash val="solid"/>
              <a:miter/>
            </a:ln>
          </p:spPr>
          <p:txBody>
            <a:bodyPr rtlCol="0" anchor="ctr"/>
            <a:lstStyle/>
            <a:p>
              <a:endParaRPr lang="en-US" dirty="0"/>
            </a:p>
          </p:txBody>
        </p:sp>
        <p:sp>
          <p:nvSpPr>
            <p:cNvPr id="63" name="Graphic 20">
              <a:extLst>
                <a:ext uri="{FF2B5EF4-FFF2-40B4-BE49-F238E27FC236}">
                  <a16:creationId xmlns:a16="http://schemas.microsoft.com/office/drawing/2014/main" id="{22AAAE55-32A1-4C80-9630-5503D0040565}"/>
                </a:ext>
              </a:extLst>
            </p:cNvPr>
            <p:cNvSpPr/>
            <p:nvPr userDrawn="1"/>
          </p:nvSpPr>
          <p:spPr>
            <a:xfrm>
              <a:off x="4302859" y="5208485"/>
              <a:ext cx="84985" cy="39063"/>
            </a:xfrm>
            <a:custGeom>
              <a:avLst/>
              <a:gdLst>
                <a:gd name="connsiteX0" fmla="*/ 84493 w 84985"/>
                <a:gd name="connsiteY0" fmla="*/ 23954 h 39063"/>
                <a:gd name="connsiteX1" fmla="*/ 80683 w 84985"/>
                <a:gd name="connsiteY1" fmla="*/ 16334 h 39063"/>
                <a:gd name="connsiteX2" fmla="*/ 48870 w 84985"/>
                <a:gd name="connsiteY2" fmla="*/ 15191 h 39063"/>
                <a:gd name="connsiteX3" fmla="*/ 13342 w 84985"/>
                <a:gd name="connsiteY3" fmla="*/ 617 h 39063"/>
                <a:gd name="connsiteX4" fmla="*/ 1150 w 84985"/>
                <a:gd name="connsiteY4" fmla="*/ 15095 h 39063"/>
                <a:gd name="connsiteX5" fmla="*/ 84493 w 84985"/>
                <a:gd name="connsiteY5" fmla="*/ 23954 h 39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85" h="39063">
                  <a:moveTo>
                    <a:pt x="84493" y="23954"/>
                  </a:moveTo>
                  <a:cubicBezTo>
                    <a:pt x="85922" y="20906"/>
                    <a:pt x="84112" y="16905"/>
                    <a:pt x="80683" y="16334"/>
                  </a:cubicBezTo>
                  <a:cubicBezTo>
                    <a:pt x="70206" y="14619"/>
                    <a:pt x="59442" y="17096"/>
                    <a:pt x="48870" y="15191"/>
                  </a:cubicBezTo>
                  <a:cubicBezTo>
                    <a:pt x="35249" y="12809"/>
                    <a:pt x="25819" y="5380"/>
                    <a:pt x="13342" y="617"/>
                  </a:cubicBezTo>
                  <a:cubicBezTo>
                    <a:pt x="4959" y="-2621"/>
                    <a:pt x="-3042" y="7571"/>
                    <a:pt x="1150" y="15095"/>
                  </a:cubicBezTo>
                  <a:cubicBezTo>
                    <a:pt x="13151" y="36622"/>
                    <a:pt x="71539" y="51767"/>
                    <a:pt x="84493" y="23954"/>
                  </a:cubicBezTo>
                  <a:close/>
                </a:path>
              </a:pathLst>
            </a:custGeom>
            <a:grpFill/>
            <a:ln w="9525" cap="flat">
              <a:noFill/>
              <a:prstDash val="solid"/>
              <a:miter/>
            </a:ln>
          </p:spPr>
          <p:txBody>
            <a:bodyPr rtlCol="0" anchor="ctr"/>
            <a:lstStyle/>
            <a:p>
              <a:endParaRPr lang="en-US" dirty="0"/>
            </a:p>
          </p:txBody>
        </p:sp>
        <p:sp>
          <p:nvSpPr>
            <p:cNvPr id="64" name="Graphic 20">
              <a:extLst>
                <a:ext uri="{FF2B5EF4-FFF2-40B4-BE49-F238E27FC236}">
                  <a16:creationId xmlns:a16="http://schemas.microsoft.com/office/drawing/2014/main" id="{DFD5BAB2-58F3-4B71-920A-F6DD61EF8243}"/>
                </a:ext>
              </a:extLst>
            </p:cNvPr>
            <p:cNvSpPr/>
            <p:nvPr userDrawn="1"/>
          </p:nvSpPr>
          <p:spPr>
            <a:xfrm>
              <a:off x="4680807" y="4526467"/>
              <a:ext cx="37582" cy="125293"/>
            </a:xfrm>
            <a:custGeom>
              <a:avLst/>
              <a:gdLst>
                <a:gd name="connsiteX0" fmla="*/ 6488 w 37582"/>
                <a:gd name="connsiteY0" fmla="*/ 265 h 125293"/>
                <a:gd name="connsiteX1" fmla="*/ 1344 w 37582"/>
                <a:gd name="connsiteY1" fmla="*/ 8361 h 125293"/>
                <a:gd name="connsiteX2" fmla="*/ 16203 w 37582"/>
                <a:gd name="connsiteY2" fmla="*/ 78084 h 125293"/>
                <a:gd name="connsiteX3" fmla="*/ 17727 w 37582"/>
                <a:gd name="connsiteY3" fmla="*/ 123328 h 125293"/>
                <a:gd name="connsiteX4" fmla="*/ 25728 w 37582"/>
                <a:gd name="connsiteY4" fmla="*/ 124090 h 125293"/>
                <a:gd name="connsiteX5" fmla="*/ 35729 w 37582"/>
                <a:gd name="connsiteY5" fmla="*/ 52081 h 125293"/>
                <a:gd name="connsiteX6" fmla="*/ 6488 w 37582"/>
                <a:gd name="connsiteY6" fmla="*/ 265 h 12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82" h="125293">
                  <a:moveTo>
                    <a:pt x="6488" y="265"/>
                  </a:moveTo>
                  <a:cubicBezTo>
                    <a:pt x="1820" y="-1354"/>
                    <a:pt x="-2180" y="4837"/>
                    <a:pt x="1344" y="8361"/>
                  </a:cubicBezTo>
                  <a:cubicBezTo>
                    <a:pt x="18585" y="25792"/>
                    <a:pt x="17251" y="55510"/>
                    <a:pt x="16203" y="78084"/>
                  </a:cubicBezTo>
                  <a:cubicBezTo>
                    <a:pt x="15632" y="90943"/>
                    <a:pt x="8297" y="112565"/>
                    <a:pt x="17727" y="123328"/>
                  </a:cubicBezTo>
                  <a:cubicBezTo>
                    <a:pt x="19918" y="125804"/>
                    <a:pt x="23156" y="125804"/>
                    <a:pt x="25728" y="124090"/>
                  </a:cubicBezTo>
                  <a:cubicBezTo>
                    <a:pt x="42206" y="113136"/>
                    <a:pt x="37158" y="68559"/>
                    <a:pt x="35729" y="52081"/>
                  </a:cubicBezTo>
                  <a:cubicBezTo>
                    <a:pt x="34015" y="31126"/>
                    <a:pt x="28300" y="7790"/>
                    <a:pt x="6488" y="265"/>
                  </a:cubicBezTo>
                  <a:close/>
                </a:path>
              </a:pathLst>
            </a:custGeom>
            <a:grpFill/>
            <a:ln w="9525" cap="flat">
              <a:noFill/>
              <a:prstDash val="solid"/>
              <a:miter/>
            </a:ln>
          </p:spPr>
          <p:txBody>
            <a:bodyPr rtlCol="0" anchor="ctr"/>
            <a:lstStyle/>
            <a:p>
              <a:endParaRPr lang="en-US" dirty="0"/>
            </a:p>
          </p:txBody>
        </p:sp>
        <p:sp>
          <p:nvSpPr>
            <p:cNvPr id="65" name="Graphic 20">
              <a:extLst>
                <a:ext uri="{FF2B5EF4-FFF2-40B4-BE49-F238E27FC236}">
                  <a16:creationId xmlns:a16="http://schemas.microsoft.com/office/drawing/2014/main" id="{42FB58B1-33EB-4140-9686-617CD0294D39}"/>
                </a:ext>
              </a:extLst>
            </p:cNvPr>
            <p:cNvSpPr/>
            <p:nvPr userDrawn="1"/>
          </p:nvSpPr>
          <p:spPr>
            <a:xfrm>
              <a:off x="4607191" y="4504736"/>
              <a:ext cx="70522" cy="88915"/>
            </a:xfrm>
            <a:custGeom>
              <a:avLst/>
              <a:gdLst>
                <a:gd name="connsiteX0" fmla="*/ 54577 w 70522"/>
                <a:gd name="connsiteY0" fmla="*/ 86099 h 88915"/>
                <a:gd name="connsiteX1" fmla="*/ 62674 w 70522"/>
                <a:gd name="connsiteY1" fmla="*/ 87051 h 88915"/>
                <a:gd name="connsiteX2" fmla="*/ 46100 w 70522"/>
                <a:gd name="connsiteY2" fmla="*/ 2279 h 88915"/>
                <a:gd name="connsiteX3" fmla="*/ 32098 w 70522"/>
                <a:gd name="connsiteY3" fmla="*/ 12566 h 88915"/>
                <a:gd name="connsiteX4" fmla="*/ 46862 w 70522"/>
                <a:gd name="connsiteY4" fmla="*/ 52952 h 88915"/>
                <a:gd name="connsiteX5" fmla="*/ 14382 w 70522"/>
                <a:gd name="connsiteY5" fmla="*/ 4374 h 88915"/>
                <a:gd name="connsiteX6" fmla="*/ 666 w 70522"/>
                <a:gd name="connsiteY6" fmla="*/ 14185 h 88915"/>
                <a:gd name="connsiteX7" fmla="*/ 44100 w 70522"/>
                <a:gd name="connsiteY7" fmla="*/ 78860 h 88915"/>
                <a:gd name="connsiteX8" fmla="*/ 53053 w 70522"/>
                <a:gd name="connsiteY8" fmla="*/ 80860 h 88915"/>
                <a:gd name="connsiteX9" fmla="*/ 54577 w 70522"/>
                <a:gd name="connsiteY9" fmla="*/ 86099 h 8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22" h="88915">
                  <a:moveTo>
                    <a:pt x="54577" y="86099"/>
                  </a:moveTo>
                  <a:cubicBezTo>
                    <a:pt x="56101" y="89147"/>
                    <a:pt x="60483" y="90099"/>
                    <a:pt x="62674" y="87051"/>
                  </a:cubicBezTo>
                  <a:cubicBezTo>
                    <a:pt x="80009" y="62953"/>
                    <a:pt x="66007" y="21329"/>
                    <a:pt x="46100" y="2279"/>
                  </a:cubicBezTo>
                  <a:cubicBezTo>
                    <a:pt x="39242" y="-4293"/>
                    <a:pt x="29146" y="4660"/>
                    <a:pt x="32098" y="12566"/>
                  </a:cubicBezTo>
                  <a:cubicBezTo>
                    <a:pt x="37242" y="26472"/>
                    <a:pt x="44005" y="38378"/>
                    <a:pt x="46862" y="52952"/>
                  </a:cubicBezTo>
                  <a:cubicBezTo>
                    <a:pt x="37909" y="35521"/>
                    <a:pt x="27812" y="18376"/>
                    <a:pt x="14382" y="4374"/>
                  </a:cubicBezTo>
                  <a:cubicBezTo>
                    <a:pt x="7238" y="-3055"/>
                    <a:pt x="-2668" y="5612"/>
                    <a:pt x="666" y="14185"/>
                  </a:cubicBezTo>
                  <a:cubicBezTo>
                    <a:pt x="9905" y="38378"/>
                    <a:pt x="27907" y="59238"/>
                    <a:pt x="44100" y="78860"/>
                  </a:cubicBezTo>
                  <a:cubicBezTo>
                    <a:pt x="46291" y="81527"/>
                    <a:pt x="50005" y="81908"/>
                    <a:pt x="53053" y="80860"/>
                  </a:cubicBezTo>
                  <a:cubicBezTo>
                    <a:pt x="53625" y="82765"/>
                    <a:pt x="53720" y="84479"/>
                    <a:pt x="54577" y="86099"/>
                  </a:cubicBezTo>
                  <a:close/>
                </a:path>
              </a:pathLst>
            </a:custGeom>
            <a:grpFill/>
            <a:ln w="9525" cap="flat">
              <a:noFill/>
              <a:prstDash val="solid"/>
              <a:miter/>
            </a:ln>
          </p:spPr>
          <p:txBody>
            <a:bodyPr rtlCol="0" anchor="ctr"/>
            <a:lstStyle/>
            <a:p>
              <a:endParaRPr lang="en-US" dirty="0"/>
            </a:p>
          </p:txBody>
        </p:sp>
        <p:sp>
          <p:nvSpPr>
            <p:cNvPr id="66" name="Graphic 20">
              <a:extLst>
                <a:ext uri="{FF2B5EF4-FFF2-40B4-BE49-F238E27FC236}">
                  <a16:creationId xmlns:a16="http://schemas.microsoft.com/office/drawing/2014/main" id="{B18EE464-90F9-47AA-899B-892C22EDBAF4}"/>
                </a:ext>
              </a:extLst>
            </p:cNvPr>
            <p:cNvSpPr/>
            <p:nvPr userDrawn="1"/>
          </p:nvSpPr>
          <p:spPr>
            <a:xfrm>
              <a:off x="4949863" y="4624182"/>
              <a:ext cx="57013" cy="165025"/>
            </a:xfrm>
            <a:custGeom>
              <a:avLst/>
              <a:gdLst>
                <a:gd name="connsiteX0" fmla="*/ 38708 w 57013"/>
                <a:gd name="connsiteY0" fmla="*/ 7325 h 165025"/>
                <a:gd name="connsiteX1" fmla="*/ 32612 w 57013"/>
                <a:gd name="connsiteY1" fmla="*/ 752 h 165025"/>
                <a:gd name="connsiteX2" fmla="*/ 48138 w 57013"/>
                <a:gd name="connsiteY2" fmla="*/ 164011 h 165025"/>
                <a:gd name="connsiteX3" fmla="*/ 56901 w 57013"/>
                <a:gd name="connsiteY3" fmla="*/ 157439 h 165025"/>
                <a:gd name="connsiteX4" fmla="*/ 28135 w 57013"/>
                <a:gd name="connsiteY4" fmla="*/ 88001 h 165025"/>
                <a:gd name="connsiteX5" fmla="*/ 38708 w 57013"/>
                <a:gd name="connsiteY5" fmla="*/ 7325 h 16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013" h="165025">
                  <a:moveTo>
                    <a:pt x="38708" y="7325"/>
                  </a:moveTo>
                  <a:cubicBezTo>
                    <a:pt x="41661" y="3039"/>
                    <a:pt x="37089" y="-1915"/>
                    <a:pt x="32612" y="752"/>
                  </a:cubicBezTo>
                  <a:cubicBezTo>
                    <a:pt x="-24919" y="34471"/>
                    <a:pt x="2227" y="130769"/>
                    <a:pt x="48138" y="164011"/>
                  </a:cubicBezTo>
                  <a:cubicBezTo>
                    <a:pt x="52614" y="167249"/>
                    <a:pt x="57853" y="162106"/>
                    <a:pt x="56901" y="157439"/>
                  </a:cubicBezTo>
                  <a:cubicBezTo>
                    <a:pt x="52138" y="133341"/>
                    <a:pt x="36327" y="111147"/>
                    <a:pt x="28135" y="88001"/>
                  </a:cubicBezTo>
                  <a:cubicBezTo>
                    <a:pt x="18039" y="59522"/>
                    <a:pt x="21849" y="32090"/>
                    <a:pt x="38708" y="7325"/>
                  </a:cubicBezTo>
                  <a:close/>
                </a:path>
              </a:pathLst>
            </a:custGeom>
            <a:grpFill/>
            <a:ln w="9525" cap="flat">
              <a:noFill/>
              <a:prstDash val="solid"/>
              <a:miter/>
            </a:ln>
          </p:spPr>
          <p:txBody>
            <a:bodyPr rtlCol="0" anchor="ctr"/>
            <a:lstStyle/>
            <a:p>
              <a:endParaRPr lang="en-US" dirty="0"/>
            </a:p>
          </p:txBody>
        </p:sp>
        <p:sp>
          <p:nvSpPr>
            <p:cNvPr id="67" name="Graphic 20">
              <a:extLst>
                <a:ext uri="{FF2B5EF4-FFF2-40B4-BE49-F238E27FC236}">
                  <a16:creationId xmlns:a16="http://schemas.microsoft.com/office/drawing/2014/main" id="{904F644B-5ACB-4B71-8267-697D4B415763}"/>
                </a:ext>
              </a:extLst>
            </p:cNvPr>
            <p:cNvSpPr/>
            <p:nvPr userDrawn="1"/>
          </p:nvSpPr>
          <p:spPr>
            <a:xfrm>
              <a:off x="4994655" y="4670864"/>
              <a:ext cx="55373" cy="124185"/>
            </a:xfrm>
            <a:custGeom>
              <a:avLst/>
              <a:gdLst>
                <a:gd name="connsiteX0" fmla="*/ 46589 w 55373"/>
                <a:gd name="connsiteY0" fmla="*/ 123902 h 124185"/>
                <a:gd name="connsiteX1" fmla="*/ 55352 w 55373"/>
                <a:gd name="connsiteY1" fmla="*/ 118186 h 124185"/>
                <a:gd name="connsiteX2" fmla="*/ 22586 w 55373"/>
                <a:gd name="connsiteY2" fmla="*/ 7887 h 124185"/>
                <a:gd name="connsiteX3" fmla="*/ 20586 w 55373"/>
                <a:gd name="connsiteY3" fmla="*/ 77 h 124185"/>
                <a:gd name="connsiteX4" fmla="*/ 46589 w 55373"/>
                <a:gd name="connsiteY4" fmla="*/ 123902 h 124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3" h="124185">
                  <a:moveTo>
                    <a:pt x="46589" y="123902"/>
                  </a:moveTo>
                  <a:cubicBezTo>
                    <a:pt x="50590" y="125044"/>
                    <a:pt x="55067" y="122663"/>
                    <a:pt x="55352" y="118186"/>
                  </a:cubicBezTo>
                  <a:cubicBezTo>
                    <a:pt x="56591" y="99327"/>
                    <a:pt x="1822" y="19698"/>
                    <a:pt x="22586" y="7887"/>
                  </a:cubicBezTo>
                  <a:cubicBezTo>
                    <a:pt x="26396" y="5696"/>
                    <a:pt x="24587" y="362"/>
                    <a:pt x="20586" y="77"/>
                  </a:cubicBezTo>
                  <a:cubicBezTo>
                    <a:pt x="-26182" y="-3448"/>
                    <a:pt x="17347" y="115901"/>
                    <a:pt x="46589" y="123902"/>
                  </a:cubicBezTo>
                  <a:close/>
                </a:path>
              </a:pathLst>
            </a:custGeom>
            <a:grpFill/>
            <a:ln w="9525" cap="flat">
              <a:noFill/>
              <a:prstDash val="solid"/>
              <a:miter/>
            </a:ln>
          </p:spPr>
          <p:txBody>
            <a:bodyPr rtlCol="0" anchor="ctr"/>
            <a:lstStyle/>
            <a:p>
              <a:endParaRPr lang="en-US" dirty="0"/>
            </a:p>
          </p:txBody>
        </p:sp>
        <p:sp>
          <p:nvSpPr>
            <p:cNvPr id="68" name="Graphic 20">
              <a:extLst>
                <a:ext uri="{FF2B5EF4-FFF2-40B4-BE49-F238E27FC236}">
                  <a16:creationId xmlns:a16="http://schemas.microsoft.com/office/drawing/2014/main" id="{92914E00-370A-4402-8E29-63103A51892A}"/>
                </a:ext>
              </a:extLst>
            </p:cNvPr>
            <p:cNvSpPr/>
            <p:nvPr userDrawn="1"/>
          </p:nvSpPr>
          <p:spPr>
            <a:xfrm>
              <a:off x="5304540" y="4465834"/>
              <a:ext cx="70565" cy="209606"/>
            </a:xfrm>
            <a:custGeom>
              <a:avLst/>
              <a:gdLst>
                <a:gd name="connsiteX0" fmla="*/ 546 w 70565"/>
                <a:gd name="connsiteY0" fmla="*/ 203201 h 209606"/>
                <a:gd name="connsiteX1" fmla="*/ 4356 w 70565"/>
                <a:gd name="connsiteY1" fmla="*/ 209583 h 209606"/>
                <a:gd name="connsiteX2" fmla="*/ 63792 w 70565"/>
                <a:gd name="connsiteY2" fmla="*/ 124524 h 209606"/>
                <a:gd name="connsiteX3" fmla="*/ 42647 w 70565"/>
                <a:gd name="connsiteY3" fmla="*/ 1652 h 209606"/>
                <a:gd name="connsiteX4" fmla="*/ 31217 w 70565"/>
                <a:gd name="connsiteY4" fmla="*/ 9272 h 209606"/>
                <a:gd name="connsiteX5" fmla="*/ 41313 w 70565"/>
                <a:gd name="connsiteY5" fmla="*/ 119952 h 209606"/>
                <a:gd name="connsiteX6" fmla="*/ 546 w 70565"/>
                <a:gd name="connsiteY6" fmla="*/ 203201 h 20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65" h="209606">
                  <a:moveTo>
                    <a:pt x="546" y="203201"/>
                  </a:moveTo>
                  <a:cubicBezTo>
                    <a:pt x="-1073" y="205772"/>
                    <a:pt x="1118" y="209963"/>
                    <a:pt x="4356" y="209583"/>
                  </a:cubicBezTo>
                  <a:cubicBezTo>
                    <a:pt x="41218" y="205392"/>
                    <a:pt x="55315" y="154433"/>
                    <a:pt x="63792" y="124524"/>
                  </a:cubicBezTo>
                  <a:cubicBezTo>
                    <a:pt x="74365" y="87282"/>
                    <a:pt x="76080" y="27846"/>
                    <a:pt x="42647" y="1652"/>
                  </a:cubicBezTo>
                  <a:cubicBezTo>
                    <a:pt x="37122" y="-2730"/>
                    <a:pt x="29121" y="2223"/>
                    <a:pt x="31217" y="9272"/>
                  </a:cubicBezTo>
                  <a:cubicBezTo>
                    <a:pt x="43313" y="49182"/>
                    <a:pt x="51791" y="78423"/>
                    <a:pt x="41313" y="119952"/>
                  </a:cubicBezTo>
                  <a:cubicBezTo>
                    <a:pt x="33503" y="151004"/>
                    <a:pt x="17120" y="176150"/>
                    <a:pt x="546" y="203201"/>
                  </a:cubicBezTo>
                  <a:close/>
                </a:path>
              </a:pathLst>
            </a:custGeom>
            <a:grpFill/>
            <a:ln w="9525" cap="flat">
              <a:noFill/>
              <a:prstDash val="solid"/>
              <a:miter/>
            </a:ln>
          </p:spPr>
          <p:txBody>
            <a:bodyPr rtlCol="0" anchor="ctr"/>
            <a:lstStyle/>
            <a:p>
              <a:endParaRPr lang="en-US" dirty="0"/>
            </a:p>
          </p:txBody>
        </p:sp>
        <p:sp>
          <p:nvSpPr>
            <p:cNvPr id="69" name="Graphic 20">
              <a:extLst>
                <a:ext uri="{FF2B5EF4-FFF2-40B4-BE49-F238E27FC236}">
                  <a16:creationId xmlns:a16="http://schemas.microsoft.com/office/drawing/2014/main" id="{BB6A43FB-6DD4-4596-9C26-E728762FDF0B}"/>
                </a:ext>
              </a:extLst>
            </p:cNvPr>
            <p:cNvSpPr/>
            <p:nvPr userDrawn="1"/>
          </p:nvSpPr>
          <p:spPr>
            <a:xfrm>
              <a:off x="5291801" y="4559588"/>
              <a:ext cx="47276" cy="103442"/>
            </a:xfrm>
            <a:custGeom>
              <a:avLst/>
              <a:gdLst>
                <a:gd name="connsiteX0" fmla="*/ 8427 w 47276"/>
                <a:gd name="connsiteY0" fmla="*/ 102493 h 103442"/>
                <a:gd name="connsiteX1" fmla="*/ 41669 w 47276"/>
                <a:gd name="connsiteY1" fmla="*/ 54297 h 103442"/>
                <a:gd name="connsiteX2" fmla="*/ 37574 w 47276"/>
                <a:gd name="connsiteY2" fmla="*/ 1052 h 103442"/>
                <a:gd name="connsiteX3" fmla="*/ 30716 w 47276"/>
                <a:gd name="connsiteY3" fmla="*/ 2291 h 103442"/>
                <a:gd name="connsiteX4" fmla="*/ 28144 w 47276"/>
                <a:gd name="connsiteY4" fmla="*/ 22865 h 103442"/>
                <a:gd name="connsiteX5" fmla="*/ 17857 w 47276"/>
                <a:gd name="connsiteY5" fmla="*/ 54678 h 103442"/>
                <a:gd name="connsiteX6" fmla="*/ 45 w 47276"/>
                <a:gd name="connsiteY6" fmla="*/ 97064 h 103442"/>
                <a:gd name="connsiteX7" fmla="*/ 8427 w 47276"/>
                <a:gd name="connsiteY7" fmla="*/ 102493 h 10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76" h="103442">
                  <a:moveTo>
                    <a:pt x="8427" y="102493"/>
                  </a:moveTo>
                  <a:cubicBezTo>
                    <a:pt x="24810" y="91064"/>
                    <a:pt x="35097" y="72776"/>
                    <a:pt x="41669" y="54297"/>
                  </a:cubicBezTo>
                  <a:cubicBezTo>
                    <a:pt x="47004" y="39438"/>
                    <a:pt x="52623" y="12197"/>
                    <a:pt x="37574" y="1052"/>
                  </a:cubicBezTo>
                  <a:cubicBezTo>
                    <a:pt x="35574" y="-472"/>
                    <a:pt x="31859" y="-567"/>
                    <a:pt x="30716" y="2291"/>
                  </a:cubicBezTo>
                  <a:cubicBezTo>
                    <a:pt x="28144" y="8958"/>
                    <a:pt x="28620" y="15816"/>
                    <a:pt x="28144" y="22865"/>
                  </a:cubicBezTo>
                  <a:cubicBezTo>
                    <a:pt x="27477" y="33818"/>
                    <a:pt x="22810" y="44963"/>
                    <a:pt x="17857" y="54678"/>
                  </a:cubicBezTo>
                  <a:cubicBezTo>
                    <a:pt x="10904" y="68204"/>
                    <a:pt x="2331" y="81729"/>
                    <a:pt x="45" y="97064"/>
                  </a:cubicBezTo>
                  <a:cubicBezTo>
                    <a:pt x="-526" y="101541"/>
                    <a:pt x="4427" y="105256"/>
                    <a:pt x="8427" y="102493"/>
                  </a:cubicBezTo>
                  <a:close/>
                </a:path>
              </a:pathLst>
            </a:custGeom>
            <a:grpFill/>
            <a:ln w="9525" cap="flat">
              <a:noFill/>
              <a:prstDash val="solid"/>
              <a:miter/>
            </a:ln>
          </p:spPr>
          <p:txBody>
            <a:bodyPr rtlCol="0" anchor="ctr"/>
            <a:lstStyle/>
            <a:p>
              <a:endParaRPr lang="en-US" dirty="0"/>
            </a:p>
          </p:txBody>
        </p:sp>
        <p:sp>
          <p:nvSpPr>
            <p:cNvPr id="70" name="Graphic 20">
              <a:extLst>
                <a:ext uri="{FF2B5EF4-FFF2-40B4-BE49-F238E27FC236}">
                  <a16:creationId xmlns:a16="http://schemas.microsoft.com/office/drawing/2014/main" id="{F8D1C1AF-39C4-4FB4-B4D8-7805A6A1A2CC}"/>
                </a:ext>
              </a:extLst>
            </p:cNvPr>
            <p:cNvSpPr/>
            <p:nvPr userDrawn="1"/>
          </p:nvSpPr>
          <p:spPr>
            <a:xfrm>
              <a:off x="5735272" y="4701377"/>
              <a:ext cx="33714" cy="148292"/>
            </a:xfrm>
            <a:custGeom>
              <a:avLst/>
              <a:gdLst>
                <a:gd name="connsiteX0" fmla="*/ 30063 w 33714"/>
                <a:gd name="connsiteY0" fmla="*/ 3377 h 148292"/>
                <a:gd name="connsiteX1" fmla="*/ 24538 w 33714"/>
                <a:gd name="connsiteY1" fmla="*/ 614 h 148292"/>
                <a:gd name="connsiteX2" fmla="*/ 344 w 33714"/>
                <a:gd name="connsiteY2" fmla="*/ 74719 h 148292"/>
                <a:gd name="connsiteX3" fmla="*/ 31301 w 33714"/>
                <a:gd name="connsiteY3" fmla="*/ 148062 h 148292"/>
                <a:gd name="connsiteX4" fmla="*/ 33492 w 33714"/>
                <a:gd name="connsiteY4" fmla="*/ 145966 h 148292"/>
                <a:gd name="connsiteX5" fmla="*/ 16728 w 33714"/>
                <a:gd name="connsiteY5" fmla="*/ 68528 h 148292"/>
                <a:gd name="connsiteX6" fmla="*/ 30063 w 33714"/>
                <a:gd name="connsiteY6" fmla="*/ 3377 h 14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4" h="148292">
                  <a:moveTo>
                    <a:pt x="30063" y="3377"/>
                  </a:moveTo>
                  <a:cubicBezTo>
                    <a:pt x="29586" y="805"/>
                    <a:pt x="27015" y="-1005"/>
                    <a:pt x="24538" y="614"/>
                  </a:cubicBezTo>
                  <a:cubicBezTo>
                    <a:pt x="4345" y="13664"/>
                    <a:pt x="2059" y="53002"/>
                    <a:pt x="344" y="74719"/>
                  </a:cubicBezTo>
                  <a:cubicBezTo>
                    <a:pt x="-1941" y="103770"/>
                    <a:pt x="7012" y="131107"/>
                    <a:pt x="31301" y="148062"/>
                  </a:cubicBezTo>
                  <a:cubicBezTo>
                    <a:pt x="32539" y="148919"/>
                    <a:pt x="34349" y="147204"/>
                    <a:pt x="33492" y="145966"/>
                  </a:cubicBezTo>
                  <a:cubicBezTo>
                    <a:pt x="17490" y="122725"/>
                    <a:pt x="14061" y="95864"/>
                    <a:pt x="16728" y="68528"/>
                  </a:cubicBezTo>
                  <a:cubicBezTo>
                    <a:pt x="18728" y="47573"/>
                    <a:pt x="33968" y="23951"/>
                    <a:pt x="30063" y="3377"/>
                  </a:cubicBezTo>
                  <a:close/>
                </a:path>
              </a:pathLst>
            </a:custGeom>
            <a:grpFill/>
            <a:ln w="9525" cap="flat">
              <a:noFill/>
              <a:prstDash val="solid"/>
              <a:miter/>
            </a:ln>
          </p:spPr>
          <p:txBody>
            <a:bodyPr rtlCol="0" anchor="ctr"/>
            <a:lstStyle/>
            <a:p>
              <a:endParaRPr lang="en-US" dirty="0"/>
            </a:p>
          </p:txBody>
        </p:sp>
        <p:sp>
          <p:nvSpPr>
            <p:cNvPr id="71" name="Graphic 20">
              <a:extLst>
                <a:ext uri="{FF2B5EF4-FFF2-40B4-BE49-F238E27FC236}">
                  <a16:creationId xmlns:a16="http://schemas.microsoft.com/office/drawing/2014/main" id="{2F5FCC02-9341-47C0-A6E8-7554FB7229C7}"/>
                </a:ext>
              </a:extLst>
            </p:cNvPr>
            <p:cNvSpPr/>
            <p:nvPr userDrawn="1"/>
          </p:nvSpPr>
          <p:spPr>
            <a:xfrm>
              <a:off x="5765822" y="4722428"/>
              <a:ext cx="22285" cy="61764"/>
            </a:xfrm>
            <a:custGeom>
              <a:avLst/>
              <a:gdLst>
                <a:gd name="connsiteX0" fmla="*/ 6752 w 22285"/>
                <a:gd name="connsiteY0" fmla="*/ 4710 h 61764"/>
                <a:gd name="connsiteX1" fmla="*/ 7323 w 22285"/>
                <a:gd name="connsiteY1" fmla="*/ 60241 h 61764"/>
                <a:gd name="connsiteX2" fmla="*/ 15229 w 22285"/>
                <a:gd name="connsiteY2" fmla="*/ 59383 h 61764"/>
                <a:gd name="connsiteX3" fmla="*/ 22182 w 22285"/>
                <a:gd name="connsiteY3" fmla="*/ 9377 h 61764"/>
                <a:gd name="connsiteX4" fmla="*/ 6752 w 22285"/>
                <a:gd name="connsiteY4" fmla="*/ 4710 h 61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5" h="61764">
                  <a:moveTo>
                    <a:pt x="6752" y="4710"/>
                  </a:moveTo>
                  <a:cubicBezTo>
                    <a:pt x="846" y="21093"/>
                    <a:pt x="-5155" y="45667"/>
                    <a:pt x="7323" y="60241"/>
                  </a:cubicBezTo>
                  <a:cubicBezTo>
                    <a:pt x="9323" y="62527"/>
                    <a:pt x="13895" y="62241"/>
                    <a:pt x="15229" y="59383"/>
                  </a:cubicBezTo>
                  <a:cubicBezTo>
                    <a:pt x="22087" y="44906"/>
                    <a:pt x="19515" y="25284"/>
                    <a:pt x="22182" y="9377"/>
                  </a:cubicBezTo>
                  <a:cubicBezTo>
                    <a:pt x="23611" y="519"/>
                    <a:pt x="9895" y="-4053"/>
                    <a:pt x="6752" y="4710"/>
                  </a:cubicBezTo>
                  <a:close/>
                </a:path>
              </a:pathLst>
            </a:custGeom>
            <a:grpFill/>
            <a:ln w="9525" cap="flat">
              <a:noFill/>
              <a:prstDash val="solid"/>
              <a:miter/>
            </a:ln>
          </p:spPr>
          <p:txBody>
            <a:bodyPr rtlCol="0" anchor="ctr"/>
            <a:lstStyle/>
            <a:p>
              <a:endParaRPr lang="en-US" dirty="0"/>
            </a:p>
          </p:txBody>
        </p:sp>
        <p:sp>
          <p:nvSpPr>
            <p:cNvPr id="72" name="Graphic 20">
              <a:extLst>
                <a:ext uri="{FF2B5EF4-FFF2-40B4-BE49-F238E27FC236}">
                  <a16:creationId xmlns:a16="http://schemas.microsoft.com/office/drawing/2014/main" id="{06F76A22-53AF-4A1E-905D-F614E9D08BEA}"/>
                </a:ext>
              </a:extLst>
            </p:cNvPr>
            <p:cNvSpPr/>
            <p:nvPr userDrawn="1"/>
          </p:nvSpPr>
          <p:spPr>
            <a:xfrm>
              <a:off x="5794371" y="4731522"/>
              <a:ext cx="33645" cy="35795"/>
            </a:xfrm>
            <a:custGeom>
              <a:avLst/>
              <a:gdLst>
                <a:gd name="connsiteX0" fmla="*/ 27352 w 33645"/>
                <a:gd name="connsiteY0" fmla="*/ 35716 h 35795"/>
                <a:gd name="connsiteX1" fmla="*/ 33543 w 33645"/>
                <a:gd name="connsiteY1" fmla="*/ 29334 h 35795"/>
                <a:gd name="connsiteX2" fmla="*/ 10111 w 33645"/>
                <a:gd name="connsiteY2" fmla="*/ 664 h 35795"/>
                <a:gd name="connsiteX3" fmla="*/ 586 w 33645"/>
                <a:gd name="connsiteY3" fmla="*/ 10379 h 35795"/>
                <a:gd name="connsiteX4" fmla="*/ 27352 w 33645"/>
                <a:gd name="connsiteY4" fmla="*/ 35716 h 3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5" h="35795">
                  <a:moveTo>
                    <a:pt x="27352" y="35716"/>
                  </a:moveTo>
                  <a:cubicBezTo>
                    <a:pt x="30685" y="36382"/>
                    <a:pt x="34305" y="32763"/>
                    <a:pt x="33543" y="29334"/>
                  </a:cubicBezTo>
                  <a:cubicBezTo>
                    <a:pt x="30685" y="17047"/>
                    <a:pt x="21351" y="6283"/>
                    <a:pt x="10111" y="664"/>
                  </a:cubicBezTo>
                  <a:cubicBezTo>
                    <a:pt x="4396" y="-2194"/>
                    <a:pt x="-1985" y="4759"/>
                    <a:pt x="586" y="10379"/>
                  </a:cubicBezTo>
                  <a:cubicBezTo>
                    <a:pt x="6016" y="21905"/>
                    <a:pt x="14398" y="33239"/>
                    <a:pt x="27352" y="35716"/>
                  </a:cubicBezTo>
                  <a:close/>
                </a:path>
              </a:pathLst>
            </a:custGeom>
            <a:grpFill/>
            <a:ln w="9525" cap="flat">
              <a:noFill/>
              <a:prstDash val="solid"/>
              <a:miter/>
            </a:ln>
          </p:spPr>
          <p:txBody>
            <a:bodyPr rtlCol="0" anchor="ctr"/>
            <a:lstStyle/>
            <a:p>
              <a:endParaRPr lang="en-US" dirty="0"/>
            </a:p>
          </p:txBody>
        </p:sp>
        <p:sp>
          <p:nvSpPr>
            <p:cNvPr id="73" name="Graphic 20">
              <a:extLst>
                <a:ext uri="{FF2B5EF4-FFF2-40B4-BE49-F238E27FC236}">
                  <a16:creationId xmlns:a16="http://schemas.microsoft.com/office/drawing/2014/main" id="{AAA136A7-0521-4264-85F9-71A5E2D6B4B5}"/>
                </a:ext>
              </a:extLst>
            </p:cNvPr>
            <p:cNvSpPr/>
            <p:nvPr userDrawn="1"/>
          </p:nvSpPr>
          <p:spPr>
            <a:xfrm>
              <a:off x="4002176" y="4676543"/>
              <a:ext cx="43002" cy="95104"/>
            </a:xfrm>
            <a:custGeom>
              <a:avLst/>
              <a:gdLst>
                <a:gd name="connsiteX0" fmla="*/ 41706 w 43002"/>
                <a:gd name="connsiteY0" fmla="*/ 8685 h 95104"/>
                <a:gd name="connsiteX1" fmla="*/ 38372 w 43002"/>
                <a:gd name="connsiteY1" fmla="*/ 17 h 95104"/>
                <a:gd name="connsiteX2" fmla="*/ 1320 w 43002"/>
                <a:gd name="connsiteY2" fmla="*/ 38212 h 95104"/>
                <a:gd name="connsiteX3" fmla="*/ 22084 w 43002"/>
                <a:gd name="connsiteY3" fmla="*/ 94886 h 95104"/>
                <a:gd name="connsiteX4" fmla="*/ 29609 w 43002"/>
                <a:gd name="connsiteY4" fmla="*/ 89266 h 95104"/>
                <a:gd name="connsiteX5" fmla="*/ 20941 w 43002"/>
                <a:gd name="connsiteY5" fmla="*/ 52405 h 95104"/>
                <a:gd name="connsiteX6" fmla="*/ 41706 w 43002"/>
                <a:gd name="connsiteY6" fmla="*/ 8685 h 95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02" h="95104">
                  <a:moveTo>
                    <a:pt x="41706" y="8685"/>
                  </a:moveTo>
                  <a:cubicBezTo>
                    <a:pt x="44182" y="5732"/>
                    <a:pt x="43134" y="-364"/>
                    <a:pt x="38372" y="17"/>
                  </a:cubicBezTo>
                  <a:cubicBezTo>
                    <a:pt x="17417" y="1541"/>
                    <a:pt x="5415" y="19067"/>
                    <a:pt x="1320" y="38212"/>
                  </a:cubicBezTo>
                  <a:cubicBezTo>
                    <a:pt x="-2490" y="56119"/>
                    <a:pt x="1224" y="89171"/>
                    <a:pt x="22084" y="94886"/>
                  </a:cubicBezTo>
                  <a:cubicBezTo>
                    <a:pt x="25799" y="95934"/>
                    <a:pt x="29514" y="93076"/>
                    <a:pt x="29609" y="89266"/>
                  </a:cubicBezTo>
                  <a:cubicBezTo>
                    <a:pt x="29895" y="76884"/>
                    <a:pt x="21703" y="65073"/>
                    <a:pt x="20941" y="52405"/>
                  </a:cubicBezTo>
                  <a:cubicBezTo>
                    <a:pt x="19893" y="34498"/>
                    <a:pt x="30752" y="21544"/>
                    <a:pt x="41706" y="8685"/>
                  </a:cubicBezTo>
                  <a:close/>
                </a:path>
              </a:pathLst>
            </a:custGeom>
            <a:grpFill/>
            <a:ln w="9525" cap="flat">
              <a:noFill/>
              <a:prstDash val="solid"/>
              <a:miter/>
            </a:ln>
          </p:spPr>
          <p:txBody>
            <a:bodyPr rtlCol="0" anchor="ctr"/>
            <a:lstStyle/>
            <a:p>
              <a:endParaRPr lang="en-US" dirty="0"/>
            </a:p>
          </p:txBody>
        </p:sp>
        <p:sp>
          <p:nvSpPr>
            <p:cNvPr id="74" name="Graphic 20">
              <a:extLst>
                <a:ext uri="{FF2B5EF4-FFF2-40B4-BE49-F238E27FC236}">
                  <a16:creationId xmlns:a16="http://schemas.microsoft.com/office/drawing/2014/main" id="{C8A4FD68-A41B-4041-9CE8-360D28201A7B}"/>
                </a:ext>
              </a:extLst>
            </p:cNvPr>
            <p:cNvSpPr/>
            <p:nvPr userDrawn="1"/>
          </p:nvSpPr>
          <p:spPr>
            <a:xfrm>
              <a:off x="4031890" y="4697166"/>
              <a:ext cx="39723" cy="89322"/>
            </a:xfrm>
            <a:custGeom>
              <a:avLst/>
              <a:gdLst>
                <a:gd name="connsiteX0" fmla="*/ 15039 w 39723"/>
                <a:gd name="connsiteY0" fmla="*/ 1301 h 89322"/>
                <a:gd name="connsiteX1" fmla="*/ 1799 w 39723"/>
                <a:gd name="connsiteY1" fmla="*/ 51117 h 89322"/>
                <a:gd name="connsiteX2" fmla="*/ 32756 w 39723"/>
                <a:gd name="connsiteY2" fmla="*/ 89313 h 89322"/>
                <a:gd name="connsiteX3" fmla="*/ 39709 w 39723"/>
                <a:gd name="connsiteY3" fmla="*/ 82740 h 89322"/>
                <a:gd name="connsiteX4" fmla="*/ 25326 w 39723"/>
                <a:gd name="connsiteY4" fmla="*/ 48450 h 89322"/>
                <a:gd name="connsiteX5" fmla="*/ 23707 w 39723"/>
                <a:gd name="connsiteY5" fmla="*/ 6255 h 89322"/>
                <a:gd name="connsiteX6" fmla="*/ 15039 w 39723"/>
                <a:gd name="connsiteY6" fmla="*/ 1301 h 8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23" h="89322">
                  <a:moveTo>
                    <a:pt x="15039" y="1301"/>
                  </a:moveTo>
                  <a:cubicBezTo>
                    <a:pt x="-10" y="13589"/>
                    <a:pt x="-2296" y="32829"/>
                    <a:pt x="1799" y="51117"/>
                  </a:cubicBezTo>
                  <a:cubicBezTo>
                    <a:pt x="5038" y="65500"/>
                    <a:pt x="14753" y="89884"/>
                    <a:pt x="32756" y="89313"/>
                  </a:cubicBezTo>
                  <a:cubicBezTo>
                    <a:pt x="36089" y="89217"/>
                    <a:pt x="39995" y="86550"/>
                    <a:pt x="39709" y="82740"/>
                  </a:cubicBezTo>
                  <a:cubicBezTo>
                    <a:pt x="38756" y="70739"/>
                    <a:pt x="29231" y="59880"/>
                    <a:pt x="25326" y="48450"/>
                  </a:cubicBezTo>
                  <a:cubicBezTo>
                    <a:pt x="21135" y="36258"/>
                    <a:pt x="20183" y="19018"/>
                    <a:pt x="23707" y="6255"/>
                  </a:cubicBezTo>
                  <a:cubicBezTo>
                    <a:pt x="25040" y="825"/>
                    <a:pt x="18754" y="-1747"/>
                    <a:pt x="15039" y="1301"/>
                  </a:cubicBezTo>
                  <a:close/>
                </a:path>
              </a:pathLst>
            </a:custGeom>
            <a:grpFill/>
            <a:ln w="9525" cap="flat">
              <a:noFill/>
              <a:prstDash val="solid"/>
              <a:miter/>
            </a:ln>
          </p:spPr>
          <p:txBody>
            <a:bodyPr rtlCol="0" anchor="ctr"/>
            <a:lstStyle/>
            <a:p>
              <a:endParaRPr lang="en-US" dirty="0"/>
            </a:p>
          </p:txBody>
        </p:sp>
        <p:sp>
          <p:nvSpPr>
            <p:cNvPr id="75" name="Graphic 20">
              <a:extLst>
                <a:ext uri="{FF2B5EF4-FFF2-40B4-BE49-F238E27FC236}">
                  <a16:creationId xmlns:a16="http://schemas.microsoft.com/office/drawing/2014/main" id="{D57A405B-F14C-44C6-B40A-3C3AD52DB464}"/>
                </a:ext>
              </a:extLst>
            </p:cNvPr>
            <p:cNvSpPr/>
            <p:nvPr userDrawn="1"/>
          </p:nvSpPr>
          <p:spPr>
            <a:xfrm>
              <a:off x="4063369" y="4705596"/>
              <a:ext cx="51572" cy="83375"/>
            </a:xfrm>
            <a:custGeom>
              <a:avLst/>
              <a:gdLst>
                <a:gd name="connsiteX0" fmla="*/ 11564 w 51572"/>
                <a:gd name="connsiteY0" fmla="*/ 682 h 83375"/>
                <a:gd name="connsiteX1" fmla="*/ 43663 w 51572"/>
                <a:gd name="connsiteY1" fmla="*/ 83073 h 83375"/>
                <a:gd name="connsiteX2" fmla="*/ 51093 w 51572"/>
                <a:gd name="connsiteY2" fmla="*/ 76501 h 83375"/>
                <a:gd name="connsiteX3" fmla="*/ 20137 w 51572"/>
                <a:gd name="connsiteY3" fmla="*/ 6111 h 83375"/>
                <a:gd name="connsiteX4" fmla="*/ 11564 w 51572"/>
                <a:gd name="connsiteY4" fmla="*/ 682 h 8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72" h="83375">
                  <a:moveTo>
                    <a:pt x="11564" y="682"/>
                  </a:moveTo>
                  <a:cubicBezTo>
                    <a:pt x="-19773" y="19637"/>
                    <a:pt x="19946" y="74787"/>
                    <a:pt x="43663" y="83073"/>
                  </a:cubicBezTo>
                  <a:cubicBezTo>
                    <a:pt x="47473" y="84407"/>
                    <a:pt x="53284" y="81168"/>
                    <a:pt x="51093" y="76501"/>
                  </a:cubicBezTo>
                  <a:cubicBezTo>
                    <a:pt x="41092" y="55260"/>
                    <a:pt x="17184" y="31353"/>
                    <a:pt x="20137" y="6111"/>
                  </a:cubicBezTo>
                  <a:cubicBezTo>
                    <a:pt x="20613" y="1920"/>
                    <a:pt x="15184" y="-1509"/>
                    <a:pt x="11564" y="682"/>
                  </a:cubicBezTo>
                  <a:close/>
                </a:path>
              </a:pathLst>
            </a:custGeom>
            <a:grpFill/>
            <a:ln w="9525" cap="flat">
              <a:noFill/>
              <a:prstDash val="solid"/>
              <a:miter/>
            </a:ln>
          </p:spPr>
          <p:txBody>
            <a:bodyPr rtlCol="0" anchor="ctr"/>
            <a:lstStyle/>
            <a:p>
              <a:endParaRPr lang="en-US" dirty="0"/>
            </a:p>
          </p:txBody>
        </p:sp>
        <p:sp>
          <p:nvSpPr>
            <p:cNvPr id="76" name="Graphic 20">
              <a:extLst>
                <a:ext uri="{FF2B5EF4-FFF2-40B4-BE49-F238E27FC236}">
                  <a16:creationId xmlns:a16="http://schemas.microsoft.com/office/drawing/2014/main" id="{ACE58F38-5222-4603-A4A7-EF4ABB53CD7F}"/>
                </a:ext>
              </a:extLst>
            </p:cNvPr>
            <p:cNvSpPr/>
            <p:nvPr userDrawn="1"/>
          </p:nvSpPr>
          <p:spPr>
            <a:xfrm>
              <a:off x="4147736" y="4672446"/>
              <a:ext cx="50045" cy="83911"/>
            </a:xfrm>
            <a:custGeom>
              <a:avLst/>
              <a:gdLst>
                <a:gd name="connsiteX0" fmla="*/ 46355 w 50045"/>
                <a:gd name="connsiteY0" fmla="*/ 81743 h 83911"/>
                <a:gd name="connsiteX1" fmla="*/ 2159 w 50045"/>
                <a:gd name="connsiteY1" fmla="*/ 2304 h 83911"/>
                <a:gd name="connsiteX2" fmla="*/ 158 w 50045"/>
                <a:gd name="connsiteY2" fmla="*/ 6972 h 83911"/>
                <a:gd name="connsiteX3" fmla="*/ 8350 w 50045"/>
                <a:gd name="connsiteY3" fmla="*/ 18878 h 83911"/>
                <a:gd name="connsiteX4" fmla="*/ 21875 w 50045"/>
                <a:gd name="connsiteY4" fmla="*/ 41452 h 83911"/>
                <a:gd name="connsiteX5" fmla="*/ 36448 w 50045"/>
                <a:gd name="connsiteY5" fmla="*/ 81076 h 83911"/>
                <a:gd name="connsiteX6" fmla="*/ 46355 w 50045"/>
                <a:gd name="connsiteY6" fmla="*/ 81743 h 8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45" h="83911">
                  <a:moveTo>
                    <a:pt x="46355" y="81743"/>
                  </a:moveTo>
                  <a:cubicBezTo>
                    <a:pt x="61023" y="63360"/>
                    <a:pt x="29019" y="-14269"/>
                    <a:pt x="2159" y="2304"/>
                  </a:cubicBezTo>
                  <a:cubicBezTo>
                    <a:pt x="635" y="3257"/>
                    <a:pt x="-413" y="5257"/>
                    <a:pt x="158" y="6972"/>
                  </a:cubicBezTo>
                  <a:cubicBezTo>
                    <a:pt x="1682" y="11639"/>
                    <a:pt x="5397" y="14973"/>
                    <a:pt x="8350" y="18878"/>
                  </a:cubicBezTo>
                  <a:cubicBezTo>
                    <a:pt x="13684" y="26022"/>
                    <a:pt x="17970" y="33451"/>
                    <a:pt x="21875" y="41452"/>
                  </a:cubicBezTo>
                  <a:cubicBezTo>
                    <a:pt x="27685" y="53549"/>
                    <a:pt x="27876" y="70789"/>
                    <a:pt x="36448" y="81076"/>
                  </a:cubicBezTo>
                  <a:cubicBezTo>
                    <a:pt x="38925" y="84220"/>
                    <a:pt x="43688" y="85172"/>
                    <a:pt x="46355" y="81743"/>
                  </a:cubicBezTo>
                  <a:close/>
                </a:path>
              </a:pathLst>
            </a:custGeom>
            <a:grpFill/>
            <a:ln w="9525" cap="flat">
              <a:noFill/>
              <a:prstDash val="solid"/>
              <a:miter/>
            </a:ln>
          </p:spPr>
          <p:txBody>
            <a:bodyPr rtlCol="0" anchor="ctr"/>
            <a:lstStyle/>
            <a:p>
              <a:endParaRPr lang="en-US" dirty="0"/>
            </a:p>
          </p:txBody>
        </p:sp>
        <p:sp>
          <p:nvSpPr>
            <p:cNvPr id="77" name="Graphic 20">
              <a:extLst>
                <a:ext uri="{FF2B5EF4-FFF2-40B4-BE49-F238E27FC236}">
                  <a16:creationId xmlns:a16="http://schemas.microsoft.com/office/drawing/2014/main" id="{B0509101-7A6E-416F-96AD-D9B7994091F4}"/>
                </a:ext>
              </a:extLst>
            </p:cNvPr>
            <p:cNvSpPr/>
            <p:nvPr userDrawn="1"/>
          </p:nvSpPr>
          <p:spPr>
            <a:xfrm>
              <a:off x="4125313" y="4705506"/>
              <a:ext cx="28882" cy="77663"/>
            </a:xfrm>
            <a:custGeom>
              <a:avLst/>
              <a:gdLst>
                <a:gd name="connsiteX0" fmla="*/ 20009 w 28882"/>
                <a:gd name="connsiteY0" fmla="*/ 76115 h 77663"/>
                <a:gd name="connsiteX1" fmla="*/ 11722 w 28882"/>
                <a:gd name="connsiteY1" fmla="*/ 2200 h 77663"/>
                <a:gd name="connsiteX2" fmla="*/ 197 w 28882"/>
                <a:gd name="connsiteY2" fmla="*/ 8297 h 77663"/>
                <a:gd name="connsiteX3" fmla="*/ 7531 w 28882"/>
                <a:gd name="connsiteY3" fmla="*/ 45063 h 77663"/>
                <a:gd name="connsiteX4" fmla="*/ 11913 w 28882"/>
                <a:gd name="connsiteY4" fmla="*/ 75257 h 77663"/>
                <a:gd name="connsiteX5" fmla="*/ 20009 w 28882"/>
                <a:gd name="connsiteY5" fmla="*/ 76115 h 77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82" h="77663">
                  <a:moveTo>
                    <a:pt x="20009" y="76115"/>
                  </a:moveTo>
                  <a:cubicBezTo>
                    <a:pt x="37726" y="58493"/>
                    <a:pt x="25724" y="18965"/>
                    <a:pt x="11722" y="2200"/>
                  </a:cubicBezTo>
                  <a:cubicBezTo>
                    <a:pt x="7341" y="-3038"/>
                    <a:pt x="-1422" y="1915"/>
                    <a:pt x="197" y="8297"/>
                  </a:cubicBezTo>
                  <a:cubicBezTo>
                    <a:pt x="3245" y="20489"/>
                    <a:pt x="6103" y="32490"/>
                    <a:pt x="7531" y="45063"/>
                  </a:cubicBezTo>
                  <a:cubicBezTo>
                    <a:pt x="8674" y="55826"/>
                    <a:pt x="6769" y="65447"/>
                    <a:pt x="11913" y="75257"/>
                  </a:cubicBezTo>
                  <a:cubicBezTo>
                    <a:pt x="13342" y="78305"/>
                    <a:pt x="17723" y="78305"/>
                    <a:pt x="20009" y="76115"/>
                  </a:cubicBezTo>
                  <a:close/>
                </a:path>
              </a:pathLst>
            </a:custGeom>
            <a:grpFill/>
            <a:ln w="9525" cap="flat">
              <a:noFill/>
              <a:prstDash val="solid"/>
              <a:miter/>
            </a:ln>
          </p:spPr>
          <p:txBody>
            <a:bodyPr rtlCol="0" anchor="ctr"/>
            <a:lstStyle/>
            <a:p>
              <a:endParaRPr lang="en-US" dirty="0"/>
            </a:p>
          </p:txBody>
        </p:sp>
        <p:sp>
          <p:nvSpPr>
            <p:cNvPr id="78" name="Graphic 20">
              <a:extLst>
                <a:ext uri="{FF2B5EF4-FFF2-40B4-BE49-F238E27FC236}">
                  <a16:creationId xmlns:a16="http://schemas.microsoft.com/office/drawing/2014/main" id="{99768B0F-9A21-434C-9236-5F2DBA7E35D4}"/>
                </a:ext>
              </a:extLst>
            </p:cNvPr>
            <p:cNvSpPr/>
            <p:nvPr/>
          </p:nvSpPr>
          <p:spPr>
            <a:xfrm>
              <a:off x="3633353" y="6264301"/>
              <a:ext cx="142941" cy="93577"/>
            </a:xfrm>
            <a:custGeom>
              <a:avLst/>
              <a:gdLst>
                <a:gd name="connsiteX0" fmla="*/ 141542 w 142941"/>
                <a:gd name="connsiteY0" fmla="*/ 71610 h 93577"/>
                <a:gd name="connsiteX1" fmla="*/ 135351 w 142941"/>
                <a:gd name="connsiteY1" fmla="*/ 61608 h 93577"/>
                <a:gd name="connsiteX2" fmla="*/ 55532 w 142941"/>
                <a:gd name="connsiteY2" fmla="*/ 66752 h 93577"/>
                <a:gd name="connsiteX3" fmla="*/ 26385 w 142941"/>
                <a:gd name="connsiteY3" fmla="*/ 41892 h 93577"/>
                <a:gd name="connsiteX4" fmla="*/ 19813 w 142941"/>
                <a:gd name="connsiteY4" fmla="*/ 3887 h 93577"/>
                <a:gd name="connsiteX5" fmla="*/ 8764 w 142941"/>
                <a:gd name="connsiteY5" fmla="*/ 2363 h 93577"/>
                <a:gd name="connsiteX6" fmla="*/ 32005 w 142941"/>
                <a:gd name="connsiteY6" fmla="*/ 78182 h 93577"/>
                <a:gd name="connsiteX7" fmla="*/ 141542 w 142941"/>
                <a:gd name="connsiteY7" fmla="*/ 71610 h 9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941" h="93577">
                  <a:moveTo>
                    <a:pt x="141542" y="71610"/>
                  </a:moveTo>
                  <a:cubicBezTo>
                    <a:pt x="145067" y="66942"/>
                    <a:pt x="141542" y="59799"/>
                    <a:pt x="135351" y="61608"/>
                  </a:cubicBezTo>
                  <a:cubicBezTo>
                    <a:pt x="107252" y="69705"/>
                    <a:pt x="84773" y="77610"/>
                    <a:pt x="55532" y="66752"/>
                  </a:cubicBezTo>
                  <a:cubicBezTo>
                    <a:pt x="43340" y="62180"/>
                    <a:pt x="32481" y="53608"/>
                    <a:pt x="26385" y="41892"/>
                  </a:cubicBezTo>
                  <a:cubicBezTo>
                    <a:pt x="20099" y="29985"/>
                    <a:pt x="24099" y="16269"/>
                    <a:pt x="19813" y="3887"/>
                  </a:cubicBezTo>
                  <a:cubicBezTo>
                    <a:pt x="18003" y="-1161"/>
                    <a:pt x="11907" y="-875"/>
                    <a:pt x="8764" y="2363"/>
                  </a:cubicBezTo>
                  <a:cubicBezTo>
                    <a:pt x="-13048" y="25128"/>
                    <a:pt x="10097" y="64561"/>
                    <a:pt x="32005" y="78182"/>
                  </a:cubicBezTo>
                  <a:cubicBezTo>
                    <a:pt x="61723" y="96756"/>
                    <a:pt x="117444" y="102852"/>
                    <a:pt x="141542" y="71610"/>
                  </a:cubicBezTo>
                  <a:close/>
                </a:path>
              </a:pathLst>
            </a:custGeom>
            <a:grpFill/>
            <a:ln w="9525" cap="flat">
              <a:noFill/>
              <a:prstDash val="solid"/>
              <a:miter/>
            </a:ln>
          </p:spPr>
          <p:txBody>
            <a:bodyPr rtlCol="0" anchor="ctr"/>
            <a:lstStyle/>
            <a:p>
              <a:endParaRPr lang="en-US" dirty="0"/>
            </a:p>
          </p:txBody>
        </p:sp>
        <p:sp>
          <p:nvSpPr>
            <p:cNvPr id="79" name="Graphic 20">
              <a:extLst>
                <a:ext uri="{FF2B5EF4-FFF2-40B4-BE49-F238E27FC236}">
                  <a16:creationId xmlns:a16="http://schemas.microsoft.com/office/drawing/2014/main" id="{16B660BD-C0A6-4928-AA9A-B698727E2B84}"/>
                </a:ext>
              </a:extLst>
            </p:cNvPr>
            <p:cNvSpPr/>
            <p:nvPr/>
          </p:nvSpPr>
          <p:spPr>
            <a:xfrm>
              <a:off x="3657247" y="6247359"/>
              <a:ext cx="70549" cy="71901"/>
            </a:xfrm>
            <a:custGeom>
              <a:avLst/>
              <a:gdLst>
                <a:gd name="connsiteX0" fmla="*/ 26018 w 70549"/>
                <a:gd name="connsiteY0" fmla="*/ 61786 h 71901"/>
                <a:gd name="connsiteX1" fmla="*/ 70404 w 70549"/>
                <a:gd name="connsiteY1" fmla="*/ 58928 h 71901"/>
                <a:gd name="connsiteX2" fmla="*/ 67166 w 70549"/>
                <a:gd name="connsiteY2" fmla="*/ 53689 h 71901"/>
                <a:gd name="connsiteX3" fmla="*/ 34400 w 70549"/>
                <a:gd name="connsiteY3" fmla="*/ 38735 h 71901"/>
                <a:gd name="connsiteX4" fmla="*/ 16016 w 70549"/>
                <a:gd name="connsiteY4" fmla="*/ 1587 h 71901"/>
                <a:gd name="connsiteX5" fmla="*/ 8492 w 70549"/>
                <a:gd name="connsiteY5" fmla="*/ 1016 h 71901"/>
                <a:gd name="connsiteX6" fmla="*/ 26018 w 70549"/>
                <a:gd name="connsiteY6" fmla="*/ 61786 h 7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549" h="71901">
                  <a:moveTo>
                    <a:pt x="26018" y="61786"/>
                  </a:moveTo>
                  <a:cubicBezTo>
                    <a:pt x="38019" y="72358"/>
                    <a:pt x="64023" y="79026"/>
                    <a:pt x="70404" y="58928"/>
                  </a:cubicBezTo>
                  <a:cubicBezTo>
                    <a:pt x="71071" y="56737"/>
                    <a:pt x="69356" y="54070"/>
                    <a:pt x="67166" y="53689"/>
                  </a:cubicBezTo>
                  <a:cubicBezTo>
                    <a:pt x="53069" y="51499"/>
                    <a:pt x="43544" y="51689"/>
                    <a:pt x="34400" y="38735"/>
                  </a:cubicBezTo>
                  <a:cubicBezTo>
                    <a:pt x="26494" y="27591"/>
                    <a:pt x="25446" y="11017"/>
                    <a:pt x="16016" y="1587"/>
                  </a:cubicBezTo>
                  <a:cubicBezTo>
                    <a:pt x="14111" y="-317"/>
                    <a:pt x="10682" y="-508"/>
                    <a:pt x="8492" y="1016"/>
                  </a:cubicBezTo>
                  <a:cubicBezTo>
                    <a:pt x="-13702" y="16256"/>
                    <a:pt x="13159" y="50355"/>
                    <a:pt x="26018" y="61786"/>
                  </a:cubicBezTo>
                  <a:close/>
                </a:path>
              </a:pathLst>
            </a:custGeom>
            <a:grpFill/>
            <a:ln w="9525" cap="flat">
              <a:noFill/>
              <a:prstDash val="solid"/>
              <a:miter/>
            </a:ln>
          </p:spPr>
          <p:txBody>
            <a:bodyPr rtlCol="0" anchor="ctr"/>
            <a:lstStyle/>
            <a:p>
              <a:endParaRPr lang="en-US" dirty="0"/>
            </a:p>
          </p:txBody>
        </p:sp>
        <p:sp>
          <p:nvSpPr>
            <p:cNvPr id="80" name="Graphic 20">
              <a:extLst>
                <a:ext uri="{FF2B5EF4-FFF2-40B4-BE49-F238E27FC236}">
                  <a16:creationId xmlns:a16="http://schemas.microsoft.com/office/drawing/2014/main" id="{46C9D647-3460-4FA1-904C-C004C127A067}"/>
                </a:ext>
              </a:extLst>
            </p:cNvPr>
            <p:cNvSpPr/>
            <p:nvPr/>
          </p:nvSpPr>
          <p:spPr>
            <a:xfrm>
              <a:off x="3690536" y="6220999"/>
              <a:ext cx="26505" cy="51143"/>
            </a:xfrm>
            <a:custGeom>
              <a:avLst/>
              <a:gdLst>
                <a:gd name="connsiteX0" fmla="*/ 26447 w 26505"/>
                <a:gd name="connsiteY0" fmla="*/ 42426 h 51143"/>
                <a:gd name="connsiteX1" fmla="*/ 18922 w 26505"/>
                <a:gd name="connsiteY1" fmla="*/ 3088 h 51143"/>
                <a:gd name="connsiteX2" fmla="*/ 8921 w 26505"/>
                <a:gd name="connsiteY2" fmla="*/ 1278 h 51143"/>
                <a:gd name="connsiteX3" fmla="*/ 15493 w 26505"/>
                <a:gd name="connsiteY3" fmla="*/ 50808 h 51143"/>
                <a:gd name="connsiteX4" fmla="*/ 26447 w 26505"/>
                <a:gd name="connsiteY4" fmla="*/ 42426 h 5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05" h="51143">
                  <a:moveTo>
                    <a:pt x="26447" y="42426"/>
                  </a:moveTo>
                  <a:cubicBezTo>
                    <a:pt x="24828" y="30710"/>
                    <a:pt x="25780" y="12803"/>
                    <a:pt x="18922" y="3088"/>
                  </a:cubicBezTo>
                  <a:cubicBezTo>
                    <a:pt x="16731" y="40"/>
                    <a:pt x="12064" y="-1103"/>
                    <a:pt x="8921" y="1278"/>
                  </a:cubicBezTo>
                  <a:cubicBezTo>
                    <a:pt x="-5271" y="12136"/>
                    <a:pt x="-2128" y="45188"/>
                    <a:pt x="15493" y="50808"/>
                  </a:cubicBezTo>
                  <a:cubicBezTo>
                    <a:pt x="20446" y="52427"/>
                    <a:pt x="27209" y="47950"/>
                    <a:pt x="26447" y="42426"/>
                  </a:cubicBezTo>
                  <a:close/>
                </a:path>
              </a:pathLst>
            </a:custGeom>
            <a:grpFill/>
            <a:ln w="9525" cap="flat">
              <a:noFill/>
              <a:prstDash val="solid"/>
              <a:miter/>
            </a:ln>
          </p:spPr>
          <p:txBody>
            <a:bodyPr rtlCol="0" anchor="ctr"/>
            <a:lstStyle/>
            <a:p>
              <a:endParaRPr lang="en-US" dirty="0"/>
            </a:p>
          </p:txBody>
        </p:sp>
        <p:sp>
          <p:nvSpPr>
            <p:cNvPr id="81" name="Graphic 20">
              <a:extLst>
                <a:ext uri="{FF2B5EF4-FFF2-40B4-BE49-F238E27FC236}">
                  <a16:creationId xmlns:a16="http://schemas.microsoft.com/office/drawing/2014/main" id="{29DE9438-95F0-4B7A-81F0-C4718FAD9CD3}"/>
                </a:ext>
              </a:extLst>
            </p:cNvPr>
            <p:cNvSpPr/>
            <p:nvPr/>
          </p:nvSpPr>
          <p:spPr>
            <a:xfrm>
              <a:off x="3462190" y="5852642"/>
              <a:ext cx="96279" cy="139772"/>
            </a:xfrm>
            <a:custGeom>
              <a:avLst/>
              <a:gdLst>
                <a:gd name="connsiteX0" fmla="*/ 2571 w 96279"/>
                <a:gd name="connsiteY0" fmla="*/ 136272 h 139772"/>
                <a:gd name="connsiteX1" fmla="*/ 12096 w 96279"/>
                <a:gd name="connsiteY1" fmla="*/ 137606 h 139772"/>
                <a:gd name="connsiteX2" fmla="*/ 45910 w 96279"/>
                <a:gd name="connsiteY2" fmla="*/ 65120 h 139772"/>
                <a:gd name="connsiteX3" fmla="*/ 94011 w 96279"/>
                <a:gd name="connsiteY3" fmla="*/ 12923 h 139772"/>
                <a:gd name="connsiteX4" fmla="*/ 84867 w 96279"/>
                <a:gd name="connsiteY4" fmla="*/ 255 h 139772"/>
                <a:gd name="connsiteX5" fmla="*/ 22955 w 96279"/>
                <a:gd name="connsiteY5" fmla="*/ 60168 h 139772"/>
                <a:gd name="connsiteX6" fmla="*/ 2571 w 96279"/>
                <a:gd name="connsiteY6" fmla="*/ 136272 h 13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279" h="139772">
                  <a:moveTo>
                    <a:pt x="2571" y="136272"/>
                  </a:moveTo>
                  <a:cubicBezTo>
                    <a:pt x="3905" y="139987"/>
                    <a:pt x="9905" y="141225"/>
                    <a:pt x="12096" y="137606"/>
                  </a:cubicBezTo>
                  <a:cubicBezTo>
                    <a:pt x="25812" y="114651"/>
                    <a:pt x="31813" y="88171"/>
                    <a:pt x="45910" y="65120"/>
                  </a:cubicBezTo>
                  <a:cubicBezTo>
                    <a:pt x="58959" y="43880"/>
                    <a:pt x="76580" y="29878"/>
                    <a:pt x="94011" y="12923"/>
                  </a:cubicBezTo>
                  <a:cubicBezTo>
                    <a:pt x="100488" y="6637"/>
                    <a:pt x="91725" y="-1555"/>
                    <a:pt x="84867" y="255"/>
                  </a:cubicBezTo>
                  <a:cubicBezTo>
                    <a:pt x="57721" y="7399"/>
                    <a:pt x="36956" y="37784"/>
                    <a:pt x="22955" y="60168"/>
                  </a:cubicBezTo>
                  <a:cubicBezTo>
                    <a:pt x="9524" y="81313"/>
                    <a:pt x="-6287" y="110840"/>
                    <a:pt x="2571" y="136272"/>
                  </a:cubicBezTo>
                  <a:close/>
                </a:path>
              </a:pathLst>
            </a:custGeom>
            <a:grpFill/>
            <a:ln w="9525" cap="flat">
              <a:noFill/>
              <a:prstDash val="solid"/>
              <a:miter/>
            </a:ln>
          </p:spPr>
          <p:txBody>
            <a:bodyPr rtlCol="0" anchor="ctr"/>
            <a:lstStyle/>
            <a:p>
              <a:endParaRPr lang="en-US" dirty="0"/>
            </a:p>
          </p:txBody>
        </p:sp>
        <p:sp>
          <p:nvSpPr>
            <p:cNvPr id="82" name="Graphic 20">
              <a:extLst>
                <a:ext uri="{FF2B5EF4-FFF2-40B4-BE49-F238E27FC236}">
                  <a16:creationId xmlns:a16="http://schemas.microsoft.com/office/drawing/2014/main" id="{2F44CFFA-1813-4D3E-9757-59ACED704485}"/>
                </a:ext>
              </a:extLst>
            </p:cNvPr>
            <p:cNvSpPr/>
            <p:nvPr/>
          </p:nvSpPr>
          <p:spPr>
            <a:xfrm>
              <a:off x="3441309" y="5883387"/>
              <a:ext cx="42878" cy="97885"/>
            </a:xfrm>
            <a:custGeom>
              <a:avLst/>
              <a:gdLst>
                <a:gd name="connsiteX0" fmla="*/ 14404 w 42878"/>
                <a:gd name="connsiteY0" fmla="*/ 95050 h 97885"/>
                <a:gd name="connsiteX1" fmla="*/ 22881 w 42878"/>
                <a:gd name="connsiteY1" fmla="*/ 64094 h 97885"/>
                <a:gd name="connsiteX2" fmla="*/ 42217 w 42878"/>
                <a:gd name="connsiteY2" fmla="*/ 6182 h 97885"/>
                <a:gd name="connsiteX3" fmla="*/ 36883 w 42878"/>
                <a:gd name="connsiteY3" fmla="*/ 848 h 97885"/>
                <a:gd name="connsiteX4" fmla="*/ 6784 w 42878"/>
                <a:gd name="connsiteY4" fmla="*/ 43901 h 97885"/>
                <a:gd name="connsiteX5" fmla="*/ 4021 w 42878"/>
                <a:gd name="connsiteY5" fmla="*/ 94860 h 97885"/>
                <a:gd name="connsiteX6" fmla="*/ 14404 w 42878"/>
                <a:gd name="connsiteY6" fmla="*/ 95050 h 97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78" h="97885">
                  <a:moveTo>
                    <a:pt x="14404" y="95050"/>
                  </a:moveTo>
                  <a:cubicBezTo>
                    <a:pt x="20881" y="86478"/>
                    <a:pt x="21071" y="74286"/>
                    <a:pt x="22881" y="64094"/>
                  </a:cubicBezTo>
                  <a:cubicBezTo>
                    <a:pt x="26119" y="45615"/>
                    <a:pt x="31644" y="22470"/>
                    <a:pt x="42217" y="6182"/>
                  </a:cubicBezTo>
                  <a:cubicBezTo>
                    <a:pt x="44503" y="2657"/>
                    <a:pt x="40407" y="-1914"/>
                    <a:pt x="36883" y="848"/>
                  </a:cubicBezTo>
                  <a:cubicBezTo>
                    <a:pt x="22024" y="12659"/>
                    <a:pt x="12975" y="25803"/>
                    <a:pt x="6784" y="43901"/>
                  </a:cubicBezTo>
                  <a:cubicBezTo>
                    <a:pt x="1736" y="58664"/>
                    <a:pt x="-4075" y="80286"/>
                    <a:pt x="4021" y="94860"/>
                  </a:cubicBezTo>
                  <a:cubicBezTo>
                    <a:pt x="6403" y="99146"/>
                    <a:pt x="11737" y="98574"/>
                    <a:pt x="14404" y="95050"/>
                  </a:cubicBezTo>
                  <a:close/>
                </a:path>
              </a:pathLst>
            </a:custGeom>
            <a:grpFill/>
            <a:ln w="9525" cap="flat">
              <a:noFill/>
              <a:prstDash val="solid"/>
              <a:miter/>
            </a:ln>
          </p:spPr>
          <p:txBody>
            <a:bodyPr rtlCol="0" anchor="ctr"/>
            <a:lstStyle/>
            <a:p>
              <a:endParaRPr lang="en-US" dirty="0"/>
            </a:p>
          </p:txBody>
        </p:sp>
        <p:sp>
          <p:nvSpPr>
            <p:cNvPr id="83" name="Graphic 20">
              <a:extLst>
                <a:ext uri="{FF2B5EF4-FFF2-40B4-BE49-F238E27FC236}">
                  <a16:creationId xmlns:a16="http://schemas.microsoft.com/office/drawing/2014/main" id="{38FA2BF8-D60E-499B-AFB1-ECCEBE5D0B2C}"/>
                </a:ext>
              </a:extLst>
            </p:cNvPr>
            <p:cNvSpPr/>
            <p:nvPr/>
          </p:nvSpPr>
          <p:spPr>
            <a:xfrm>
              <a:off x="3212998" y="5856451"/>
              <a:ext cx="39529" cy="96494"/>
            </a:xfrm>
            <a:custGeom>
              <a:avLst/>
              <a:gdLst>
                <a:gd name="connsiteX0" fmla="*/ 18496 w 39529"/>
                <a:gd name="connsiteY0" fmla="*/ 63789 h 96494"/>
                <a:gd name="connsiteX1" fmla="*/ 30688 w 39529"/>
                <a:gd name="connsiteY1" fmla="*/ 95031 h 96494"/>
                <a:gd name="connsiteX2" fmla="*/ 39356 w 39529"/>
                <a:gd name="connsiteY2" fmla="*/ 91697 h 96494"/>
                <a:gd name="connsiteX3" fmla="*/ 7923 w 39529"/>
                <a:gd name="connsiteY3" fmla="*/ 447 h 96494"/>
                <a:gd name="connsiteX4" fmla="*/ 1161 w 39529"/>
                <a:gd name="connsiteY4" fmla="*/ 8353 h 96494"/>
                <a:gd name="connsiteX5" fmla="*/ 18496 w 39529"/>
                <a:gd name="connsiteY5" fmla="*/ 63789 h 9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9" h="96494">
                  <a:moveTo>
                    <a:pt x="18496" y="63789"/>
                  </a:moveTo>
                  <a:cubicBezTo>
                    <a:pt x="19639" y="74742"/>
                    <a:pt x="22592" y="87125"/>
                    <a:pt x="30688" y="95031"/>
                  </a:cubicBezTo>
                  <a:cubicBezTo>
                    <a:pt x="33736" y="98078"/>
                    <a:pt x="39165" y="96078"/>
                    <a:pt x="39356" y="91697"/>
                  </a:cubicBezTo>
                  <a:cubicBezTo>
                    <a:pt x="40213" y="62074"/>
                    <a:pt x="39070" y="14735"/>
                    <a:pt x="7923" y="447"/>
                  </a:cubicBezTo>
                  <a:cubicBezTo>
                    <a:pt x="3447" y="-1648"/>
                    <a:pt x="-2554" y="4067"/>
                    <a:pt x="1161" y="8353"/>
                  </a:cubicBezTo>
                  <a:cubicBezTo>
                    <a:pt x="14877" y="23879"/>
                    <a:pt x="16401" y="44072"/>
                    <a:pt x="18496" y="63789"/>
                  </a:cubicBezTo>
                  <a:close/>
                </a:path>
              </a:pathLst>
            </a:custGeom>
            <a:grpFill/>
            <a:ln w="9525" cap="flat">
              <a:noFill/>
              <a:prstDash val="solid"/>
              <a:miter/>
            </a:ln>
          </p:spPr>
          <p:txBody>
            <a:bodyPr rtlCol="0" anchor="ctr"/>
            <a:lstStyle/>
            <a:p>
              <a:endParaRPr lang="en-US" dirty="0"/>
            </a:p>
          </p:txBody>
        </p:sp>
        <p:sp>
          <p:nvSpPr>
            <p:cNvPr id="84" name="Graphic 20">
              <a:extLst>
                <a:ext uri="{FF2B5EF4-FFF2-40B4-BE49-F238E27FC236}">
                  <a16:creationId xmlns:a16="http://schemas.microsoft.com/office/drawing/2014/main" id="{580B826E-DFBB-40C3-B22A-9654EA918D63}"/>
                </a:ext>
              </a:extLst>
            </p:cNvPr>
            <p:cNvSpPr/>
            <p:nvPr/>
          </p:nvSpPr>
          <p:spPr>
            <a:xfrm>
              <a:off x="3191667" y="5856405"/>
              <a:ext cx="29036" cy="73604"/>
            </a:xfrm>
            <a:custGeom>
              <a:avLst/>
              <a:gdLst>
                <a:gd name="connsiteX0" fmla="*/ 16681 w 29036"/>
                <a:gd name="connsiteY0" fmla="*/ 71454 h 73604"/>
                <a:gd name="connsiteX1" fmla="*/ 24206 w 29036"/>
                <a:gd name="connsiteY1" fmla="*/ 70692 h 73604"/>
                <a:gd name="connsiteX2" fmla="*/ 10394 w 29036"/>
                <a:gd name="connsiteY2" fmla="*/ 1255 h 73604"/>
                <a:gd name="connsiteX3" fmla="*/ 107 w 29036"/>
                <a:gd name="connsiteY3" fmla="*/ 7541 h 73604"/>
                <a:gd name="connsiteX4" fmla="*/ 8299 w 29036"/>
                <a:gd name="connsiteY4" fmla="*/ 38593 h 73604"/>
                <a:gd name="connsiteX5" fmla="*/ 16681 w 29036"/>
                <a:gd name="connsiteY5" fmla="*/ 71454 h 7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36" h="73604">
                  <a:moveTo>
                    <a:pt x="16681" y="71454"/>
                  </a:moveTo>
                  <a:cubicBezTo>
                    <a:pt x="18110" y="75074"/>
                    <a:pt x="23158" y="73645"/>
                    <a:pt x="24206" y="70692"/>
                  </a:cubicBezTo>
                  <a:cubicBezTo>
                    <a:pt x="32778" y="48213"/>
                    <a:pt x="30968" y="16876"/>
                    <a:pt x="10394" y="1255"/>
                  </a:cubicBezTo>
                  <a:cubicBezTo>
                    <a:pt x="5918" y="-2174"/>
                    <a:pt x="-940" y="1922"/>
                    <a:pt x="107" y="7541"/>
                  </a:cubicBezTo>
                  <a:cubicBezTo>
                    <a:pt x="2108" y="18114"/>
                    <a:pt x="6299" y="27925"/>
                    <a:pt x="8299" y="38593"/>
                  </a:cubicBezTo>
                  <a:cubicBezTo>
                    <a:pt x="10585" y="49832"/>
                    <a:pt x="12395" y="60595"/>
                    <a:pt x="16681" y="71454"/>
                  </a:cubicBezTo>
                  <a:close/>
                </a:path>
              </a:pathLst>
            </a:custGeom>
            <a:grpFill/>
            <a:ln w="9525" cap="flat">
              <a:noFill/>
              <a:prstDash val="solid"/>
              <a:miter/>
            </a:ln>
          </p:spPr>
          <p:txBody>
            <a:bodyPr rtlCol="0" anchor="ctr"/>
            <a:lstStyle/>
            <a:p>
              <a:endParaRPr lang="en-US" dirty="0"/>
            </a:p>
          </p:txBody>
        </p:sp>
        <p:sp>
          <p:nvSpPr>
            <p:cNvPr id="85" name="Graphic 20">
              <a:extLst>
                <a:ext uri="{FF2B5EF4-FFF2-40B4-BE49-F238E27FC236}">
                  <a16:creationId xmlns:a16="http://schemas.microsoft.com/office/drawing/2014/main" id="{F69FA2E4-EC1D-4C54-B78E-DC3085A7B148}"/>
                </a:ext>
              </a:extLst>
            </p:cNvPr>
            <p:cNvSpPr/>
            <p:nvPr/>
          </p:nvSpPr>
          <p:spPr>
            <a:xfrm>
              <a:off x="3162940" y="5856206"/>
              <a:ext cx="22898" cy="64578"/>
            </a:xfrm>
            <a:custGeom>
              <a:avLst/>
              <a:gdLst>
                <a:gd name="connsiteX0" fmla="*/ 13404 w 22898"/>
                <a:gd name="connsiteY0" fmla="*/ 62795 h 64578"/>
                <a:gd name="connsiteX1" fmla="*/ 17024 w 22898"/>
                <a:gd name="connsiteY1" fmla="*/ 4311 h 64578"/>
                <a:gd name="connsiteX2" fmla="*/ 1022 w 22898"/>
                <a:gd name="connsiteY2" fmla="*/ 7931 h 64578"/>
                <a:gd name="connsiteX3" fmla="*/ 5022 w 22898"/>
                <a:gd name="connsiteY3" fmla="*/ 62033 h 64578"/>
                <a:gd name="connsiteX4" fmla="*/ 13404 w 22898"/>
                <a:gd name="connsiteY4" fmla="*/ 62795 h 64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 h="64578">
                  <a:moveTo>
                    <a:pt x="13404" y="62795"/>
                  </a:moveTo>
                  <a:cubicBezTo>
                    <a:pt x="23882" y="47364"/>
                    <a:pt x="26549" y="20599"/>
                    <a:pt x="17024" y="4311"/>
                  </a:cubicBezTo>
                  <a:cubicBezTo>
                    <a:pt x="12833" y="-2832"/>
                    <a:pt x="1403" y="-737"/>
                    <a:pt x="1022" y="7931"/>
                  </a:cubicBezTo>
                  <a:cubicBezTo>
                    <a:pt x="355" y="24600"/>
                    <a:pt x="-2312" y="46602"/>
                    <a:pt x="5022" y="62033"/>
                  </a:cubicBezTo>
                  <a:cubicBezTo>
                    <a:pt x="6356" y="65081"/>
                    <a:pt x="11595" y="65462"/>
                    <a:pt x="13404" y="62795"/>
                  </a:cubicBezTo>
                  <a:close/>
                </a:path>
              </a:pathLst>
            </a:custGeom>
            <a:grpFill/>
            <a:ln w="9525" cap="flat">
              <a:noFill/>
              <a:prstDash val="solid"/>
              <a:miter/>
            </a:ln>
          </p:spPr>
          <p:txBody>
            <a:bodyPr rtlCol="0" anchor="ctr"/>
            <a:lstStyle/>
            <a:p>
              <a:endParaRPr lang="en-US" dirty="0"/>
            </a:p>
          </p:txBody>
        </p:sp>
        <p:sp>
          <p:nvSpPr>
            <p:cNvPr id="86" name="Graphic 20">
              <a:extLst>
                <a:ext uri="{FF2B5EF4-FFF2-40B4-BE49-F238E27FC236}">
                  <a16:creationId xmlns:a16="http://schemas.microsoft.com/office/drawing/2014/main" id="{4AFB4DCF-251F-4534-892A-6CC80E23AA37}"/>
                </a:ext>
              </a:extLst>
            </p:cNvPr>
            <p:cNvSpPr/>
            <p:nvPr/>
          </p:nvSpPr>
          <p:spPr>
            <a:xfrm>
              <a:off x="2964077" y="6025593"/>
              <a:ext cx="81306" cy="92231"/>
            </a:xfrm>
            <a:custGeom>
              <a:avLst/>
              <a:gdLst>
                <a:gd name="connsiteX0" fmla="*/ 69106 w 81306"/>
                <a:gd name="connsiteY0" fmla="*/ 90481 h 92231"/>
                <a:gd name="connsiteX1" fmla="*/ 80822 w 81306"/>
                <a:gd name="connsiteY1" fmla="*/ 85527 h 92231"/>
                <a:gd name="connsiteX2" fmla="*/ 1193 w 81306"/>
                <a:gd name="connsiteY2" fmla="*/ 13138 h 92231"/>
                <a:gd name="connsiteX3" fmla="*/ 16433 w 81306"/>
                <a:gd name="connsiteY3" fmla="*/ 28377 h 92231"/>
                <a:gd name="connsiteX4" fmla="*/ 69106 w 81306"/>
                <a:gd name="connsiteY4" fmla="*/ 90481 h 92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06" h="92231">
                  <a:moveTo>
                    <a:pt x="69106" y="90481"/>
                  </a:moveTo>
                  <a:cubicBezTo>
                    <a:pt x="73583" y="94862"/>
                    <a:pt x="79774" y="90195"/>
                    <a:pt x="80822" y="85527"/>
                  </a:cubicBezTo>
                  <a:cubicBezTo>
                    <a:pt x="87394" y="57333"/>
                    <a:pt x="25386" y="-33630"/>
                    <a:pt x="1193" y="13138"/>
                  </a:cubicBezTo>
                  <a:cubicBezTo>
                    <a:pt x="-3760" y="22758"/>
                    <a:pt x="7765" y="31521"/>
                    <a:pt x="16433" y="28377"/>
                  </a:cubicBezTo>
                  <a:cubicBezTo>
                    <a:pt x="37102" y="21043"/>
                    <a:pt x="57105" y="78765"/>
                    <a:pt x="69106" y="90481"/>
                  </a:cubicBezTo>
                  <a:close/>
                </a:path>
              </a:pathLst>
            </a:custGeom>
            <a:grpFill/>
            <a:ln w="9525" cap="flat">
              <a:noFill/>
              <a:prstDash val="solid"/>
              <a:miter/>
            </a:ln>
          </p:spPr>
          <p:txBody>
            <a:bodyPr rtlCol="0" anchor="ctr"/>
            <a:lstStyle/>
            <a:p>
              <a:endParaRPr lang="en-US" dirty="0"/>
            </a:p>
          </p:txBody>
        </p:sp>
        <p:sp>
          <p:nvSpPr>
            <p:cNvPr id="87" name="Graphic 20">
              <a:extLst>
                <a:ext uri="{FF2B5EF4-FFF2-40B4-BE49-F238E27FC236}">
                  <a16:creationId xmlns:a16="http://schemas.microsoft.com/office/drawing/2014/main" id="{500272AB-46FC-45A0-8005-6FE8DDC47D0C}"/>
                </a:ext>
              </a:extLst>
            </p:cNvPr>
            <p:cNvSpPr/>
            <p:nvPr/>
          </p:nvSpPr>
          <p:spPr>
            <a:xfrm>
              <a:off x="2955650" y="6055744"/>
              <a:ext cx="57627" cy="85256"/>
            </a:xfrm>
            <a:custGeom>
              <a:avLst/>
              <a:gdLst>
                <a:gd name="connsiteX0" fmla="*/ 0 w 57627"/>
                <a:gd name="connsiteY0" fmla="*/ 5465 h 85256"/>
                <a:gd name="connsiteX1" fmla="*/ 24384 w 57627"/>
                <a:gd name="connsiteY1" fmla="*/ 52423 h 85256"/>
                <a:gd name="connsiteX2" fmla="*/ 46101 w 57627"/>
                <a:gd name="connsiteY2" fmla="*/ 84332 h 85256"/>
                <a:gd name="connsiteX3" fmla="*/ 55435 w 57627"/>
                <a:gd name="connsiteY3" fmla="*/ 81855 h 85256"/>
                <a:gd name="connsiteX4" fmla="*/ 49054 w 57627"/>
                <a:gd name="connsiteY4" fmla="*/ 47946 h 85256"/>
                <a:gd name="connsiteX5" fmla="*/ 7715 w 57627"/>
                <a:gd name="connsiteY5" fmla="*/ 417 h 85256"/>
                <a:gd name="connsiteX6" fmla="*/ 0 w 57627"/>
                <a:gd name="connsiteY6" fmla="*/ 5465 h 8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27" h="85256">
                  <a:moveTo>
                    <a:pt x="0" y="5465"/>
                  </a:moveTo>
                  <a:cubicBezTo>
                    <a:pt x="190" y="22801"/>
                    <a:pt x="15145" y="38707"/>
                    <a:pt x="24384" y="52423"/>
                  </a:cubicBezTo>
                  <a:cubicBezTo>
                    <a:pt x="31337" y="62805"/>
                    <a:pt x="35528" y="77188"/>
                    <a:pt x="46101" y="84332"/>
                  </a:cubicBezTo>
                  <a:cubicBezTo>
                    <a:pt x="48958" y="86237"/>
                    <a:pt x="53911" y="85094"/>
                    <a:pt x="55435" y="81855"/>
                  </a:cubicBezTo>
                  <a:cubicBezTo>
                    <a:pt x="60865" y="70235"/>
                    <a:pt x="55245" y="58329"/>
                    <a:pt x="49054" y="47946"/>
                  </a:cubicBezTo>
                  <a:cubicBezTo>
                    <a:pt x="39529" y="31945"/>
                    <a:pt x="25622" y="7942"/>
                    <a:pt x="7715" y="417"/>
                  </a:cubicBezTo>
                  <a:cubicBezTo>
                    <a:pt x="4000" y="-1012"/>
                    <a:pt x="0" y="1369"/>
                    <a:pt x="0" y="5465"/>
                  </a:cubicBezTo>
                  <a:close/>
                </a:path>
              </a:pathLst>
            </a:custGeom>
            <a:grpFill/>
            <a:ln w="9525" cap="flat">
              <a:noFill/>
              <a:prstDash val="solid"/>
              <a:miter/>
            </a:ln>
          </p:spPr>
          <p:txBody>
            <a:bodyPr rtlCol="0" anchor="ctr"/>
            <a:lstStyle/>
            <a:p>
              <a:endParaRPr lang="en-US" dirty="0"/>
            </a:p>
          </p:txBody>
        </p:sp>
        <p:sp>
          <p:nvSpPr>
            <p:cNvPr id="88" name="Graphic 20">
              <a:extLst>
                <a:ext uri="{FF2B5EF4-FFF2-40B4-BE49-F238E27FC236}">
                  <a16:creationId xmlns:a16="http://schemas.microsoft.com/office/drawing/2014/main" id="{13B65F63-7E0C-496E-8C55-C854DF0661F9}"/>
                </a:ext>
              </a:extLst>
            </p:cNvPr>
            <p:cNvSpPr/>
            <p:nvPr/>
          </p:nvSpPr>
          <p:spPr>
            <a:xfrm>
              <a:off x="2932504" y="6068233"/>
              <a:ext cx="60728" cy="112814"/>
            </a:xfrm>
            <a:custGeom>
              <a:avLst/>
              <a:gdLst>
                <a:gd name="connsiteX0" fmla="*/ 0 w 60728"/>
                <a:gd name="connsiteY0" fmla="*/ 8598 h 112814"/>
                <a:gd name="connsiteX1" fmla="*/ 48863 w 60728"/>
                <a:gd name="connsiteY1" fmla="*/ 111468 h 112814"/>
                <a:gd name="connsiteX2" fmla="*/ 60579 w 60728"/>
                <a:gd name="connsiteY2" fmla="*/ 104228 h 112814"/>
                <a:gd name="connsiteX3" fmla="*/ 40291 w 60728"/>
                <a:gd name="connsiteY3" fmla="*/ 56508 h 112814"/>
                <a:gd name="connsiteX4" fmla="*/ 16097 w 60728"/>
                <a:gd name="connsiteY4" fmla="*/ 4121 h 112814"/>
                <a:gd name="connsiteX5" fmla="*/ 0 w 60728"/>
                <a:gd name="connsiteY5" fmla="*/ 8598 h 11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728" h="112814">
                  <a:moveTo>
                    <a:pt x="0" y="8598"/>
                  </a:moveTo>
                  <a:cubicBezTo>
                    <a:pt x="190" y="41840"/>
                    <a:pt x="21527" y="91846"/>
                    <a:pt x="48863" y="111468"/>
                  </a:cubicBezTo>
                  <a:cubicBezTo>
                    <a:pt x="54007" y="115182"/>
                    <a:pt x="61913" y="110705"/>
                    <a:pt x="60579" y="104228"/>
                  </a:cubicBezTo>
                  <a:cubicBezTo>
                    <a:pt x="57150" y="87369"/>
                    <a:pt x="47720" y="71843"/>
                    <a:pt x="40291" y="56508"/>
                  </a:cubicBezTo>
                  <a:cubicBezTo>
                    <a:pt x="31909" y="39268"/>
                    <a:pt x="26194" y="20504"/>
                    <a:pt x="16097" y="4121"/>
                  </a:cubicBezTo>
                  <a:cubicBezTo>
                    <a:pt x="11621" y="-3214"/>
                    <a:pt x="0" y="-165"/>
                    <a:pt x="0" y="8598"/>
                  </a:cubicBezTo>
                  <a:close/>
                </a:path>
              </a:pathLst>
            </a:custGeom>
            <a:grpFill/>
            <a:ln w="9525" cap="flat">
              <a:noFill/>
              <a:prstDash val="solid"/>
              <a:miter/>
            </a:ln>
          </p:spPr>
          <p:txBody>
            <a:bodyPr rtlCol="0" anchor="ctr"/>
            <a:lstStyle/>
            <a:p>
              <a:endParaRPr lang="en-US" dirty="0"/>
            </a:p>
          </p:txBody>
        </p:sp>
        <p:sp>
          <p:nvSpPr>
            <p:cNvPr id="89" name="Graphic 20">
              <a:extLst>
                <a:ext uri="{FF2B5EF4-FFF2-40B4-BE49-F238E27FC236}">
                  <a16:creationId xmlns:a16="http://schemas.microsoft.com/office/drawing/2014/main" id="{1B606A6E-28C3-40A6-8BE6-256DDD3CA31B}"/>
                </a:ext>
              </a:extLst>
            </p:cNvPr>
            <p:cNvSpPr/>
            <p:nvPr/>
          </p:nvSpPr>
          <p:spPr>
            <a:xfrm>
              <a:off x="2904602" y="6095738"/>
              <a:ext cx="107544" cy="123369"/>
            </a:xfrm>
            <a:custGeom>
              <a:avLst/>
              <a:gdLst>
                <a:gd name="connsiteX0" fmla="*/ 61525 w 107544"/>
                <a:gd name="connsiteY0" fmla="*/ 85391 h 123369"/>
                <a:gd name="connsiteX1" fmla="*/ 12852 w 107544"/>
                <a:gd name="connsiteY1" fmla="*/ 3285 h 123369"/>
                <a:gd name="connsiteX2" fmla="*/ 2280 w 107544"/>
                <a:gd name="connsiteY2" fmla="*/ 3666 h 123369"/>
                <a:gd name="connsiteX3" fmla="*/ 30188 w 107544"/>
                <a:gd name="connsiteY3" fmla="*/ 87391 h 123369"/>
                <a:gd name="connsiteX4" fmla="*/ 103911 w 107544"/>
                <a:gd name="connsiteY4" fmla="*/ 119014 h 123369"/>
                <a:gd name="connsiteX5" fmla="*/ 104578 w 107544"/>
                <a:gd name="connsiteY5" fmla="*/ 107393 h 123369"/>
                <a:gd name="connsiteX6" fmla="*/ 61525 w 107544"/>
                <a:gd name="connsiteY6" fmla="*/ 85391 h 12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544" h="123369">
                  <a:moveTo>
                    <a:pt x="61525" y="85391"/>
                  </a:moveTo>
                  <a:cubicBezTo>
                    <a:pt x="32474" y="63769"/>
                    <a:pt x="22663" y="34623"/>
                    <a:pt x="12852" y="3285"/>
                  </a:cubicBezTo>
                  <a:cubicBezTo>
                    <a:pt x="11329" y="-1477"/>
                    <a:pt x="3613" y="-810"/>
                    <a:pt x="2280" y="3666"/>
                  </a:cubicBezTo>
                  <a:cubicBezTo>
                    <a:pt x="-6579" y="33670"/>
                    <a:pt x="11995" y="64817"/>
                    <a:pt x="30188" y="87391"/>
                  </a:cubicBezTo>
                  <a:cubicBezTo>
                    <a:pt x="44952" y="105679"/>
                    <a:pt x="79718" y="134349"/>
                    <a:pt x="103911" y="119014"/>
                  </a:cubicBezTo>
                  <a:cubicBezTo>
                    <a:pt x="108388" y="116252"/>
                    <a:pt x="108864" y="110727"/>
                    <a:pt x="104578" y="107393"/>
                  </a:cubicBezTo>
                  <a:cubicBezTo>
                    <a:pt x="91719" y="97583"/>
                    <a:pt x="74956" y="95392"/>
                    <a:pt x="61525" y="8539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417F543-F07F-4230-872C-DFBE10EC474A}"/>
                </a:ext>
              </a:extLst>
            </p:cNvPr>
            <p:cNvSpPr/>
            <p:nvPr userDrawn="1"/>
          </p:nvSpPr>
          <p:spPr>
            <a:xfrm>
              <a:off x="5332608" y="6858001"/>
              <a:ext cx="51511" cy="31917"/>
            </a:xfrm>
            <a:custGeom>
              <a:avLst/>
              <a:gdLst>
                <a:gd name="connsiteX0" fmla="*/ 0 w 51511"/>
                <a:gd name="connsiteY0" fmla="*/ 0 h 31917"/>
                <a:gd name="connsiteX1" fmla="*/ 29523 w 51511"/>
                <a:gd name="connsiteY1" fmla="*/ 0 h 31917"/>
                <a:gd name="connsiteX2" fmla="*/ 39607 w 51511"/>
                <a:gd name="connsiteY2" fmla="*/ 10715 h 31917"/>
                <a:gd name="connsiteX3" fmla="*/ 49537 w 51511"/>
                <a:gd name="connsiteY3" fmla="*/ 21026 h 31917"/>
                <a:gd name="connsiteX4" fmla="*/ 44203 w 51511"/>
                <a:gd name="connsiteY4" fmla="*/ 31694 h 31917"/>
                <a:gd name="connsiteX5" fmla="*/ 9341 w 51511"/>
                <a:gd name="connsiteY5" fmla="*/ 10453 h 31917"/>
                <a:gd name="connsiteX6" fmla="*/ 0 w 51511"/>
                <a:gd name="connsiteY6" fmla="*/ 0 h 3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11" h="31917">
                  <a:moveTo>
                    <a:pt x="0" y="0"/>
                  </a:moveTo>
                  <a:lnTo>
                    <a:pt x="29523" y="0"/>
                  </a:lnTo>
                  <a:lnTo>
                    <a:pt x="39607" y="10715"/>
                  </a:lnTo>
                  <a:cubicBezTo>
                    <a:pt x="43179" y="14692"/>
                    <a:pt x="46632" y="18502"/>
                    <a:pt x="49537" y="21026"/>
                  </a:cubicBezTo>
                  <a:cubicBezTo>
                    <a:pt x="54013" y="24836"/>
                    <a:pt x="50298" y="33408"/>
                    <a:pt x="44203" y="31694"/>
                  </a:cubicBezTo>
                  <a:cubicBezTo>
                    <a:pt x="30487" y="27789"/>
                    <a:pt x="20104" y="20549"/>
                    <a:pt x="9341" y="10453"/>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Freeform: Shape 90">
              <a:extLst>
                <a:ext uri="{FF2B5EF4-FFF2-40B4-BE49-F238E27FC236}">
                  <a16:creationId xmlns:a16="http://schemas.microsoft.com/office/drawing/2014/main" id="{7D1FD511-E8EB-4C8A-BA6D-73C42776DF3B}"/>
                </a:ext>
              </a:extLst>
            </p:cNvPr>
            <p:cNvSpPr/>
            <p:nvPr userDrawn="1"/>
          </p:nvSpPr>
          <p:spPr>
            <a:xfrm>
              <a:off x="5211195" y="6451239"/>
              <a:ext cx="68479" cy="92369"/>
            </a:xfrm>
            <a:custGeom>
              <a:avLst/>
              <a:gdLst>
                <a:gd name="connsiteX0" fmla="*/ 60650 w 68479"/>
                <a:gd name="connsiteY0" fmla="*/ 115 h 92369"/>
                <a:gd name="connsiteX1" fmla="*/ 67508 w 68479"/>
                <a:gd name="connsiteY1" fmla="*/ 8878 h 92369"/>
                <a:gd name="connsiteX2" fmla="*/ 34837 w 68479"/>
                <a:gd name="connsiteY2" fmla="*/ 41549 h 92369"/>
                <a:gd name="connsiteX3" fmla="*/ 17883 w 68479"/>
                <a:gd name="connsiteY3" fmla="*/ 88793 h 92369"/>
                <a:gd name="connsiteX4" fmla="*/ 7024 w 68479"/>
                <a:gd name="connsiteY4" fmla="*/ 89650 h 92369"/>
                <a:gd name="connsiteX5" fmla="*/ 60650 w 68479"/>
                <a:gd name="connsiteY5" fmla="*/ 115 h 9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79" h="92369">
                  <a:moveTo>
                    <a:pt x="60650" y="115"/>
                  </a:moveTo>
                  <a:cubicBezTo>
                    <a:pt x="65222" y="-838"/>
                    <a:pt x="70747" y="4306"/>
                    <a:pt x="67508" y="8878"/>
                  </a:cubicBezTo>
                  <a:cubicBezTo>
                    <a:pt x="58459" y="21451"/>
                    <a:pt x="44553" y="29452"/>
                    <a:pt x="34837" y="41549"/>
                  </a:cubicBezTo>
                  <a:cubicBezTo>
                    <a:pt x="23026" y="56217"/>
                    <a:pt x="23503" y="71743"/>
                    <a:pt x="17883" y="88793"/>
                  </a:cubicBezTo>
                  <a:cubicBezTo>
                    <a:pt x="16264" y="93555"/>
                    <a:pt x="9501" y="93270"/>
                    <a:pt x="7024" y="89650"/>
                  </a:cubicBezTo>
                  <a:cubicBezTo>
                    <a:pt x="-17550" y="55170"/>
                    <a:pt x="27694" y="7259"/>
                    <a:pt x="60650" y="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2" name="Freeform: Shape 91">
              <a:extLst>
                <a:ext uri="{FF2B5EF4-FFF2-40B4-BE49-F238E27FC236}">
                  <a16:creationId xmlns:a16="http://schemas.microsoft.com/office/drawing/2014/main" id="{6CD37B69-7028-49DC-A35B-8C674E540914}"/>
                </a:ext>
              </a:extLst>
            </p:cNvPr>
            <p:cNvSpPr/>
            <p:nvPr userDrawn="1"/>
          </p:nvSpPr>
          <p:spPr>
            <a:xfrm>
              <a:off x="5237950" y="6504355"/>
              <a:ext cx="27842" cy="54473"/>
            </a:xfrm>
            <a:custGeom>
              <a:avLst/>
              <a:gdLst>
                <a:gd name="connsiteX0" fmla="*/ 24275 w 27842"/>
                <a:gd name="connsiteY0" fmla="*/ 744 h 54473"/>
                <a:gd name="connsiteX1" fmla="*/ 27799 w 27842"/>
                <a:gd name="connsiteY1" fmla="*/ 7483 h 54473"/>
                <a:gd name="connsiteX2" fmla="*/ 11320 w 27842"/>
                <a:gd name="connsiteY2" fmla="*/ 53107 h 54473"/>
                <a:gd name="connsiteX3" fmla="*/ 2272 w 27842"/>
                <a:gd name="connsiteY3" fmla="*/ 51298 h 54473"/>
                <a:gd name="connsiteX4" fmla="*/ 17035 w 27842"/>
                <a:gd name="connsiteY4" fmla="*/ 2149 h 54473"/>
                <a:gd name="connsiteX5" fmla="*/ 24275 w 27842"/>
                <a:gd name="connsiteY5" fmla="*/ 744 h 5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42" h="54473">
                  <a:moveTo>
                    <a:pt x="24275" y="744"/>
                  </a:moveTo>
                  <a:cubicBezTo>
                    <a:pt x="26513" y="1958"/>
                    <a:pt x="28133" y="4530"/>
                    <a:pt x="27799" y="7483"/>
                  </a:cubicBezTo>
                  <a:cubicBezTo>
                    <a:pt x="25989" y="21294"/>
                    <a:pt x="22751" y="43963"/>
                    <a:pt x="11320" y="53107"/>
                  </a:cubicBezTo>
                  <a:cubicBezTo>
                    <a:pt x="8368" y="55393"/>
                    <a:pt x="3986" y="54822"/>
                    <a:pt x="2272" y="51298"/>
                  </a:cubicBezTo>
                  <a:cubicBezTo>
                    <a:pt x="-5063" y="36058"/>
                    <a:pt x="6844" y="13769"/>
                    <a:pt x="17035" y="2149"/>
                  </a:cubicBezTo>
                  <a:cubicBezTo>
                    <a:pt x="19179" y="-328"/>
                    <a:pt x="22036" y="-471"/>
                    <a:pt x="24275" y="74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Shape 92">
              <a:extLst>
                <a:ext uri="{FF2B5EF4-FFF2-40B4-BE49-F238E27FC236}">
                  <a16:creationId xmlns:a16="http://schemas.microsoft.com/office/drawing/2014/main" id="{F6517D63-87B6-44FF-8289-BC84B95E6FE7}"/>
                </a:ext>
              </a:extLst>
            </p:cNvPr>
            <p:cNvSpPr/>
            <p:nvPr userDrawn="1"/>
          </p:nvSpPr>
          <p:spPr>
            <a:xfrm>
              <a:off x="3090951" y="6569857"/>
              <a:ext cx="28564" cy="72629"/>
            </a:xfrm>
            <a:custGeom>
              <a:avLst/>
              <a:gdLst>
                <a:gd name="connsiteX0" fmla="*/ 14527 w 28564"/>
                <a:gd name="connsiteY0" fmla="*/ 750 h 72629"/>
                <a:gd name="connsiteX1" fmla="*/ 8812 w 28564"/>
                <a:gd name="connsiteY1" fmla="*/ 71711 h 72629"/>
                <a:gd name="connsiteX2" fmla="*/ 1573 w 28564"/>
                <a:gd name="connsiteY2" fmla="*/ 69901 h 72629"/>
                <a:gd name="connsiteX3" fmla="*/ 4907 w 28564"/>
                <a:gd name="connsiteY3" fmla="*/ 10084 h 72629"/>
                <a:gd name="connsiteX4" fmla="*/ 14527 w 28564"/>
                <a:gd name="connsiteY4" fmla="*/ 750 h 7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4" h="72629">
                  <a:moveTo>
                    <a:pt x="14527" y="750"/>
                  </a:moveTo>
                  <a:cubicBezTo>
                    <a:pt x="39292" y="13704"/>
                    <a:pt x="27386" y="58281"/>
                    <a:pt x="8812" y="71711"/>
                  </a:cubicBezTo>
                  <a:cubicBezTo>
                    <a:pt x="6526" y="73330"/>
                    <a:pt x="2526" y="72854"/>
                    <a:pt x="1573" y="69901"/>
                  </a:cubicBezTo>
                  <a:cubicBezTo>
                    <a:pt x="-5285" y="49041"/>
                    <a:pt x="13003" y="31706"/>
                    <a:pt x="4907" y="10084"/>
                  </a:cubicBezTo>
                  <a:cubicBezTo>
                    <a:pt x="2812" y="4560"/>
                    <a:pt x="8717" y="-2298"/>
                    <a:pt x="14527" y="7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4" name="Freeform: Shape 93">
              <a:extLst>
                <a:ext uri="{FF2B5EF4-FFF2-40B4-BE49-F238E27FC236}">
                  <a16:creationId xmlns:a16="http://schemas.microsoft.com/office/drawing/2014/main" id="{A28D478F-137B-4411-9113-6F6DEA9FDE67}"/>
                </a:ext>
              </a:extLst>
            </p:cNvPr>
            <p:cNvSpPr/>
            <p:nvPr userDrawn="1"/>
          </p:nvSpPr>
          <p:spPr>
            <a:xfrm>
              <a:off x="3028334" y="6586757"/>
              <a:ext cx="32059" cy="76908"/>
            </a:xfrm>
            <a:custGeom>
              <a:avLst/>
              <a:gdLst>
                <a:gd name="connsiteX0" fmla="*/ 15590 w 32059"/>
                <a:gd name="connsiteY0" fmla="*/ 173 h 76908"/>
                <a:gd name="connsiteX1" fmla="*/ 19519 w 32059"/>
                <a:gd name="connsiteY1" fmla="*/ 4043 h 76908"/>
                <a:gd name="connsiteX2" fmla="*/ 23043 w 32059"/>
                <a:gd name="connsiteY2" fmla="*/ 36047 h 76908"/>
                <a:gd name="connsiteX3" fmla="*/ 26568 w 32059"/>
                <a:gd name="connsiteY3" fmla="*/ 53477 h 76908"/>
                <a:gd name="connsiteX4" fmla="*/ 30187 w 32059"/>
                <a:gd name="connsiteY4" fmla="*/ 60716 h 76908"/>
                <a:gd name="connsiteX5" fmla="*/ 28663 w 32059"/>
                <a:gd name="connsiteY5" fmla="*/ 60716 h 76908"/>
                <a:gd name="connsiteX6" fmla="*/ 29139 w 32059"/>
                <a:gd name="connsiteY6" fmla="*/ 60907 h 76908"/>
                <a:gd name="connsiteX7" fmla="*/ 31806 w 32059"/>
                <a:gd name="connsiteY7" fmla="*/ 69765 h 76908"/>
                <a:gd name="connsiteX8" fmla="*/ 19138 w 32059"/>
                <a:gd name="connsiteY8" fmla="*/ 76052 h 76908"/>
                <a:gd name="connsiteX9" fmla="*/ 10661 w 32059"/>
                <a:gd name="connsiteY9" fmla="*/ 2233 h 76908"/>
                <a:gd name="connsiteX10" fmla="*/ 15590 w 32059"/>
                <a:gd name="connsiteY10" fmla="*/ 173 h 7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59" h="76908">
                  <a:moveTo>
                    <a:pt x="15590" y="173"/>
                  </a:moveTo>
                  <a:cubicBezTo>
                    <a:pt x="17400" y="661"/>
                    <a:pt x="19043" y="2138"/>
                    <a:pt x="19519" y="4043"/>
                  </a:cubicBezTo>
                  <a:cubicBezTo>
                    <a:pt x="22186" y="14711"/>
                    <a:pt x="22472" y="25188"/>
                    <a:pt x="23043" y="36047"/>
                  </a:cubicBezTo>
                  <a:cubicBezTo>
                    <a:pt x="23329" y="42047"/>
                    <a:pt x="24091" y="47858"/>
                    <a:pt x="26568" y="53477"/>
                  </a:cubicBezTo>
                  <a:cubicBezTo>
                    <a:pt x="27615" y="56049"/>
                    <a:pt x="28854" y="58430"/>
                    <a:pt x="30187" y="60716"/>
                  </a:cubicBezTo>
                  <a:cubicBezTo>
                    <a:pt x="29616" y="60716"/>
                    <a:pt x="29139" y="60716"/>
                    <a:pt x="28663" y="60716"/>
                  </a:cubicBezTo>
                  <a:cubicBezTo>
                    <a:pt x="28758" y="60812"/>
                    <a:pt x="29044" y="60812"/>
                    <a:pt x="29139" y="60907"/>
                  </a:cubicBezTo>
                  <a:cubicBezTo>
                    <a:pt x="31902" y="63764"/>
                    <a:pt x="32473" y="65765"/>
                    <a:pt x="31806" y="69765"/>
                  </a:cubicBezTo>
                  <a:cubicBezTo>
                    <a:pt x="30854" y="75385"/>
                    <a:pt x="24186" y="78528"/>
                    <a:pt x="19138" y="76052"/>
                  </a:cubicBezTo>
                  <a:cubicBezTo>
                    <a:pt x="-8484" y="62145"/>
                    <a:pt x="-1436" y="23950"/>
                    <a:pt x="10661" y="2233"/>
                  </a:cubicBezTo>
                  <a:cubicBezTo>
                    <a:pt x="11804" y="185"/>
                    <a:pt x="13781" y="-315"/>
                    <a:pt x="15590" y="1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5" name="Freeform: Shape 94">
              <a:extLst>
                <a:ext uri="{FF2B5EF4-FFF2-40B4-BE49-F238E27FC236}">
                  <a16:creationId xmlns:a16="http://schemas.microsoft.com/office/drawing/2014/main" id="{4241B7E5-B803-4763-BBBC-F98B448AF087}"/>
                </a:ext>
              </a:extLst>
            </p:cNvPr>
            <p:cNvSpPr/>
            <p:nvPr userDrawn="1"/>
          </p:nvSpPr>
          <p:spPr>
            <a:xfrm>
              <a:off x="2997177" y="6619688"/>
              <a:ext cx="51445" cy="80638"/>
            </a:xfrm>
            <a:custGeom>
              <a:avLst/>
              <a:gdLst>
                <a:gd name="connsiteX0" fmla="*/ 7242 w 51445"/>
                <a:gd name="connsiteY0" fmla="*/ 1305 h 80638"/>
                <a:gd name="connsiteX1" fmla="*/ 16291 w 51445"/>
                <a:gd name="connsiteY1" fmla="*/ 2544 h 80638"/>
                <a:gd name="connsiteX2" fmla="*/ 25721 w 51445"/>
                <a:gd name="connsiteY2" fmla="*/ 34357 h 80638"/>
                <a:gd name="connsiteX3" fmla="*/ 49057 w 51445"/>
                <a:gd name="connsiteY3" fmla="*/ 69219 h 80638"/>
                <a:gd name="connsiteX4" fmla="*/ 48105 w 51445"/>
                <a:gd name="connsiteY4" fmla="*/ 79125 h 80638"/>
                <a:gd name="connsiteX5" fmla="*/ 7242 w 51445"/>
                <a:gd name="connsiteY5" fmla="*/ 48454 h 80638"/>
                <a:gd name="connsiteX6" fmla="*/ 7242 w 51445"/>
                <a:gd name="connsiteY6" fmla="*/ 1305 h 8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45" h="80638">
                  <a:moveTo>
                    <a:pt x="7242" y="1305"/>
                  </a:moveTo>
                  <a:cubicBezTo>
                    <a:pt x="10100" y="-885"/>
                    <a:pt x="14196" y="-219"/>
                    <a:pt x="16291" y="2544"/>
                  </a:cubicBezTo>
                  <a:cubicBezTo>
                    <a:pt x="22863" y="11021"/>
                    <a:pt x="22482" y="24356"/>
                    <a:pt x="25721" y="34357"/>
                  </a:cubicBezTo>
                  <a:cubicBezTo>
                    <a:pt x="30293" y="48549"/>
                    <a:pt x="37246" y="59884"/>
                    <a:pt x="49057" y="69219"/>
                  </a:cubicBezTo>
                  <a:cubicBezTo>
                    <a:pt x="52296" y="71695"/>
                    <a:pt x="52486" y="77315"/>
                    <a:pt x="48105" y="79125"/>
                  </a:cubicBezTo>
                  <a:cubicBezTo>
                    <a:pt x="28959" y="86744"/>
                    <a:pt x="12957" y="63885"/>
                    <a:pt x="7242" y="48454"/>
                  </a:cubicBezTo>
                  <a:cubicBezTo>
                    <a:pt x="2385" y="35595"/>
                    <a:pt x="-6283" y="11592"/>
                    <a:pt x="7242" y="13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Freeform: Shape 95">
              <a:extLst>
                <a:ext uri="{FF2B5EF4-FFF2-40B4-BE49-F238E27FC236}">
                  <a16:creationId xmlns:a16="http://schemas.microsoft.com/office/drawing/2014/main" id="{FBEF185A-EFDF-4815-BB00-50F5E2CF1324}"/>
                </a:ext>
              </a:extLst>
            </p:cNvPr>
            <p:cNvSpPr/>
            <p:nvPr userDrawn="1"/>
          </p:nvSpPr>
          <p:spPr>
            <a:xfrm>
              <a:off x="5322705" y="6767581"/>
              <a:ext cx="103048" cy="36888"/>
            </a:xfrm>
            <a:custGeom>
              <a:avLst/>
              <a:gdLst>
                <a:gd name="connsiteX0" fmla="*/ 43151 w 103048"/>
                <a:gd name="connsiteY0" fmla="*/ 3 h 36888"/>
                <a:gd name="connsiteX1" fmla="*/ 101540 w 103048"/>
                <a:gd name="connsiteY1" fmla="*/ 22958 h 36888"/>
                <a:gd name="connsiteX2" fmla="*/ 90395 w 103048"/>
                <a:gd name="connsiteY2" fmla="*/ 36102 h 36888"/>
                <a:gd name="connsiteX3" fmla="*/ 37341 w 103048"/>
                <a:gd name="connsiteY3" fmla="*/ 25148 h 36888"/>
                <a:gd name="connsiteX4" fmla="*/ 6861 w 103048"/>
                <a:gd name="connsiteY4" fmla="*/ 34197 h 36888"/>
                <a:gd name="connsiteX5" fmla="*/ 479 w 103048"/>
                <a:gd name="connsiteY5" fmla="*/ 28959 h 36888"/>
                <a:gd name="connsiteX6" fmla="*/ 43151 w 103048"/>
                <a:gd name="connsiteY6" fmla="*/ 3 h 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8" h="36888">
                  <a:moveTo>
                    <a:pt x="43151" y="3"/>
                  </a:moveTo>
                  <a:cubicBezTo>
                    <a:pt x="62868" y="288"/>
                    <a:pt x="89919" y="4765"/>
                    <a:pt x="101540" y="22958"/>
                  </a:cubicBezTo>
                  <a:cubicBezTo>
                    <a:pt x="106397" y="30578"/>
                    <a:pt x="98682" y="39627"/>
                    <a:pt x="90395" y="36102"/>
                  </a:cubicBezTo>
                  <a:cubicBezTo>
                    <a:pt x="73631" y="28959"/>
                    <a:pt x="55915" y="22291"/>
                    <a:pt x="37341" y="25148"/>
                  </a:cubicBezTo>
                  <a:cubicBezTo>
                    <a:pt x="26768" y="26768"/>
                    <a:pt x="17434" y="33721"/>
                    <a:pt x="6861" y="34197"/>
                  </a:cubicBezTo>
                  <a:cubicBezTo>
                    <a:pt x="3908" y="34293"/>
                    <a:pt x="1146" y="31721"/>
                    <a:pt x="479" y="28959"/>
                  </a:cubicBezTo>
                  <a:cubicBezTo>
                    <a:pt x="-4283" y="7146"/>
                    <a:pt x="27721" y="-188"/>
                    <a:pt x="43151" y="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7" name="Freeform: Shape 96">
              <a:extLst>
                <a:ext uri="{FF2B5EF4-FFF2-40B4-BE49-F238E27FC236}">
                  <a16:creationId xmlns:a16="http://schemas.microsoft.com/office/drawing/2014/main" id="{B05845A0-C960-4D63-B3A5-19E416FA4D1B}"/>
                </a:ext>
              </a:extLst>
            </p:cNvPr>
            <p:cNvSpPr/>
            <p:nvPr userDrawn="1"/>
          </p:nvSpPr>
          <p:spPr>
            <a:xfrm>
              <a:off x="5319299" y="6815620"/>
              <a:ext cx="80173" cy="42380"/>
            </a:xfrm>
            <a:custGeom>
              <a:avLst/>
              <a:gdLst>
                <a:gd name="connsiteX0" fmla="*/ 29425 w 80173"/>
                <a:gd name="connsiteY0" fmla="*/ 1005 h 42380"/>
                <a:gd name="connsiteX1" fmla="*/ 68846 w 80173"/>
                <a:gd name="connsiteY1" fmla="*/ 8446 h 42380"/>
                <a:gd name="connsiteX2" fmla="*/ 75799 w 80173"/>
                <a:gd name="connsiteY2" fmla="*/ 27878 h 42380"/>
                <a:gd name="connsiteX3" fmla="*/ 37128 w 80173"/>
                <a:gd name="connsiteY3" fmla="*/ 28925 h 42380"/>
                <a:gd name="connsiteX4" fmla="*/ 28270 w 80173"/>
                <a:gd name="connsiteY4" fmla="*/ 27211 h 42380"/>
                <a:gd name="connsiteX5" fmla="*/ 42271 w 80173"/>
                <a:gd name="connsiteY5" fmla="*/ 41784 h 42380"/>
                <a:gd name="connsiteX6" fmla="*/ 42832 w 80173"/>
                <a:gd name="connsiteY6" fmla="*/ 42380 h 42380"/>
                <a:gd name="connsiteX7" fmla="*/ 13309 w 80173"/>
                <a:gd name="connsiteY7" fmla="*/ 42380 h 42380"/>
                <a:gd name="connsiteX8" fmla="*/ 2647 w 80173"/>
                <a:gd name="connsiteY8" fmla="*/ 30449 h 42380"/>
                <a:gd name="connsiteX9" fmla="*/ 1123 w 80173"/>
                <a:gd name="connsiteY9" fmla="*/ 25020 h 42380"/>
                <a:gd name="connsiteX10" fmla="*/ 4076 w 80173"/>
                <a:gd name="connsiteY10" fmla="*/ 16924 h 42380"/>
                <a:gd name="connsiteX11" fmla="*/ 2362 w 80173"/>
                <a:gd name="connsiteY11" fmla="*/ 13495 h 42380"/>
                <a:gd name="connsiteX12" fmla="*/ 29425 w 80173"/>
                <a:gd name="connsiteY12" fmla="*/ 1005 h 4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173" h="42380">
                  <a:moveTo>
                    <a:pt x="29425" y="1005"/>
                  </a:moveTo>
                  <a:cubicBezTo>
                    <a:pt x="45701" y="3374"/>
                    <a:pt x="64036" y="9065"/>
                    <a:pt x="68846" y="8446"/>
                  </a:cubicBezTo>
                  <a:cubicBezTo>
                    <a:pt x="79610" y="7113"/>
                    <a:pt x="84277" y="21972"/>
                    <a:pt x="75799" y="27878"/>
                  </a:cubicBezTo>
                  <a:cubicBezTo>
                    <a:pt x="64846" y="35497"/>
                    <a:pt x="49129" y="31878"/>
                    <a:pt x="37128" y="28925"/>
                  </a:cubicBezTo>
                  <a:cubicBezTo>
                    <a:pt x="34842" y="28354"/>
                    <a:pt x="31699" y="27878"/>
                    <a:pt x="28270" y="27211"/>
                  </a:cubicBezTo>
                  <a:cubicBezTo>
                    <a:pt x="33032" y="31973"/>
                    <a:pt x="37509" y="37307"/>
                    <a:pt x="42271" y="41784"/>
                  </a:cubicBezTo>
                  <a:lnTo>
                    <a:pt x="42832" y="42380"/>
                  </a:lnTo>
                  <a:lnTo>
                    <a:pt x="13309" y="42380"/>
                  </a:lnTo>
                  <a:lnTo>
                    <a:pt x="2647" y="30449"/>
                  </a:lnTo>
                  <a:cubicBezTo>
                    <a:pt x="1886" y="29021"/>
                    <a:pt x="-1829" y="14162"/>
                    <a:pt x="1123" y="25020"/>
                  </a:cubicBezTo>
                  <a:cubicBezTo>
                    <a:pt x="266" y="21972"/>
                    <a:pt x="1695" y="18924"/>
                    <a:pt x="4076" y="16924"/>
                  </a:cubicBezTo>
                  <a:cubicBezTo>
                    <a:pt x="3314" y="15876"/>
                    <a:pt x="2647" y="14733"/>
                    <a:pt x="2362" y="13495"/>
                  </a:cubicBezTo>
                  <a:cubicBezTo>
                    <a:pt x="-1067" y="-412"/>
                    <a:pt x="13149" y="-1364"/>
                    <a:pt x="29425" y="100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8" name="Freeform: Shape 97">
              <a:extLst>
                <a:ext uri="{FF2B5EF4-FFF2-40B4-BE49-F238E27FC236}">
                  <a16:creationId xmlns:a16="http://schemas.microsoft.com/office/drawing/2014/main" id="{179C5012-82DD-49AC-A636-4382A0D3F2A2}"/>
                </a:ext>
              </a:extLst>
            </p:cNvPr>
            <p:cNvSpPr/>
            <p:nvPr userDrawn="1"/>
          </p:nvSpPr>
          <p:spPr>
            <a:xfrm>
              <a:off x="3822821" y="3096496"/>
              <a:ext cx="2918969" cy="3793422"/>
            </a:xfrm>
            <a:custGeom>
              <a:avLst/>
              <a:gdLst>
                <a:gd name="connsiteX0" fmla="*/ 2454815 w 2918969"/>
                <a:gd name="connsiteY0" fmla="*/ 66 h 3793422"/>
                <a:gd name="connsiteX1" fmla="*/ 2472390 w 2918969"/>
                <a:gd name="connsiteY1" fmla="*/ 2819 h 3793422"/>
                <a:gd name="connsiteX2" fmla="*/ 2507538 w 2918969"/>
                <a:gd name="connsiteY2" fmla="*/ 123215 h 3793422"/>
                <a:gd name="connsiteX3" fmla="*/ 2453817 w 2918969"/>
                <a:gd name="connsiteY3" fmla="*/ 282854 h 3793422"/>
                <a:gd name="connsiteX4" fmla="*/ 2447721 w 2918969"/>
                <a:gd name="connsiteY4" fmla="*/ 284664 h 3793422"/>
                <a:gd name="connsiteX5" fmla="*/ 2384094 w 2918969"/>
                <a:gd name="connsiteY5" fmla="*/ 490880 h 3793422"/>
                <a:gd name="connsiteX6" fmla="*/ 2371235 w 2918969"/>
                <a:gd name="connsiteY6" fmla="*/ 528790 h 3793422"/>
                <a:gd name="connsiteX7" fmla="*/ 2470200 w 2918969"/>
                <a:gd name="connsiteY7" fmla="*/ 435731 h 3793422"/>
                <a:gd name="connsiteX8" fmla="*/ 2655175 w 2918969"/>
                <a:gd name="connsiteY8" fmla="*/ 326193 h 3793422"/>
                <a:gd name="connsiteX9" fmla="*/ 2752997 w 2918969"/>
                <a:gd name="connsiteY9" fmla="*/ 166554 h 3793422"/>
                <a:gd name="connsiteX10" fmla="*/ 2908445 w 2918969"/>
                <a:gd name="connsiteY10" fmla="*/ 218560 h 3793422"/>
                <a:gd name="connsiteX11" fmla="*/ 2871679 w 2918969"/>
                <a:gd name="connsiteY11" fmla="*/ 342481 h 3793422"/>
                <a:gd name="connsiteX12" fmla="*/ 2766046 w 2918969"/>
                <a:gd name="connsiteY12" fmla="*/ 389629 h 3793422"/>
                <a:gd name="connsiteX13" fmla="*/ 2662033 w 2918969"/>
                <a:gd name="connsiteY13" fmla="*/ 401155 h 3793422"/>
                <a:gd name="connsiteX14" fmla="*/ 2659271 w 2918969"/>
                <a:gd name="connsiteY14" fmla="*/ 400869 h 3793422"/>
                <a:gd name="connsiteX15" fmla="*/ 2526016 w 2918969"/>
                <a:gd name="connsiteY15" fmla="*/ 481927 h 3793422"/>
                <a:gd name="connsiteX16" fmla="*/ 2407525 w 2918969"/>
                <a:gd name="connsiteY16" fmla="*/ 596417 h 3793422"/>
                <a:gd name="connsiteX17" fmla="*/ 2391904 w 2918969"/>
                <a:gd name="connsiteY17" fmla="*/ 614515 h 3793422"/>
                <a:gd name="connsiteX18" fmla="*/ 2443054 w 2918969"/>
                <a:gd name="connsiteY18" fmla="*/ 605085 h 3793422"/>
                <a:gd name="connsiteX19" fmla="*/ 2458198 w 2918969"/>
                <a:gd name="connsiteY19" fmla="*/ 592702 h 3793422"/>
                <a:gd name="connsiteX20" fmla="*/ 2478106 w 2918969"/>
                <a:gd name="connsiteY20" fmla="*/ 583273 h 3793422"/>
                <a:gd name="connsiteX21" fmla="*/ 2519349 w 2918969"/>
                <a:gd name="connsiteY21" fmla="*/ 573081 h 3793422"/>
                <a:gd name="connsiteX22" fmla="*/ 2531064 w 2918969"/>
                <a:gd name="connsiteY22" fmla="*/ 569271 h 3793422"/>
                <a:gd name="connsiteX23" fmla="*/ 2534684 w 2918969"/>
                <a:gd name="connsiteY23" fmla="*/ 562985 h 3793422"/>
                <a:gd name="connsiteX24" fmla="*/ 2547257 w 2918969"/>
                <a:gd name="connsiteY24" fmla="*/ 531552 h 3793422"/>
                <a:gd name="connsiteX25" fmla="*/ 2672797 w 2918969"/>
                <a:gd name="connsiteY25" fmla="*/ 432206 h 3793422"/>
                <a:gd name="connsiteX26" fmla="*/ 2799098 w 2918969"/>
                <a:gd name="connsiteY26" fmla="*/ 508882 h 3793422"/>
                <a:gd name="connsiteX27" fmla="*/ 2749092 w 2918969"/>
                <a:gd name="connsiteY27" fmla="*/ 623849 h 3793422"/>
                <a:gd name="connsiteX28" fmla="*/ 2680988 w 2918969"/>
                <a:gd name="connsiteY28" fmla="*/ 644804 h 3793422"/>
                <a:gd name="connsiteX29" fmla="*/ 2616218 w 2918969"/>
                <a:gd name="connsiteY29" fmla="*/ 631469 h 3793422"/>
                <a:gd name="connsiteX30" fmla="*/ 2603264 w 2918969"/>
                <a:gd name="connsiteY30" fmla="*/ 631469 h 3793422"/>
                <a:gd name="connsiteX31" fmla="*/ 2616980 w 2918969"/>
                <a:gd name="connsiteY31" fmla="*/ 657187 h 3793422"/>
                <a:gd name="connsiteX32" fmla="*/ 2564116 w 2918969"/>
                <a:gd name="connsiteY32" fmla="*/ 785489 h 3793422"/>
                <a:gd name="connsiteX33" fmla="*/ 2590691 w 2918969"/>
                <a:gd name="connsiteY33" fmla="*/ 792537 h 3793422"/>
                <a:gd name="connsiteX34" fmla="*/ 2612408 w 2918969"/>
                <a:gd name="connsiteY34" fmla="*/ 797299 h 3793422"/>
                <a:gd name="connsiteX35" fmla="*/ 2625076 w 2918969"/>
                <a:gd name="connsiteY35" fmla="*/ 788822 h 3793422"/>
                <a:gd name="connsiteX36" fmla="*/ 2713278 w 2918969"/>
                <a:gd name="connsiteY36" fmla="*/ 765486 h 3793422"/>
                <a:gd name="connsiteX37" fmla="*/ 2805480 w 2918969"/>
                <a:gd name="connsiteY37" fmla="*/ 782631 h 3793422"/>
                <a:gd name="connsiteX38" fmla="*/ 2912160 w 2918969"/>
                <a:gd name="connsiteY38" fmla="*/ 903884 h 3793422"/>
                <a:gd name="connsiteX39" fmla="*/ 2904635 w 2918969"/>
                <a:gd name="connsiteY39" fmla="*/ 942079 h 3793422"/>
                <a:gd name="connsiteX40" fmla="*/ 2736709 w 2918969"/>
                <a:gd name="connsiteY40" fmla="*/ 1020185 h 3793422"/>
                <a:gd name="connsiteX41" fmla="*/ 2602026 w 2918969"/>
                <a:gd name="connsiteY41" fmla="*/ 893597 h 3793422"/>
                <a:gd name="connsiteX42" fmla="*/ 2441720 w 2918969"/>
                <a:gd name="connsiteY42" fmla="*/ 820445 h 3793422"/>
                <a:gd name="connsiteX43" fmla="*/ 2339422 w 2918969"/>
                <a:gd name="connsiteY43" fmla="*/ 812540 h 3793422"/>
                <a:gd name="connsiteX44" fmla="*/ 2258650 w 2918969"/>
                <a:gd name="connsiteY44" fmla="*/ 819112 h 3793422"/>
                <a:gd name="connsiteX45" fmla="*/ 2350089 w 2918969"/>
                <a:gd name="connsiteY45" fmla="*/ 906170 h 3793422"/>
                <a:gd name="connsiteX46" fmla="*/ 2415622 w 2918969"/>
                <a:gd name="connsiteY46" fmla="*/ 1008373 h 3793422"/>
                <a:gd name="connsiteX47" fmla="*/ 2444292 w 2918969"/>
                <a:gd name="connsiteY47" fmla="*/ 1063047 h 3793422"/>
                <a:gd name="connsiteX48" fmla="*/ 2478582 w 2918969"/>
                <a:gd name="connsiteY48" fmla="*/ 1091812 h 3793422"/>
                <a:gd name="connsiteX49" fmla="*/ 2564212 w 2918969"/>
                <a:gd name="connsiteY49" fmla="*/ 1274407 h 3793422"/>
                <a:gd name="connsiteX50" fmla="*/ 2472486 w 2918969"/>
                <a:gd name="connsiteY50" fmla="*/ 1331652 h 3793422"/>
                <a:gd name="connsiteX51" fmla="*/ 2350280 w 2918969"/>
                <a:gd name="connsiteY51" fmla="*/ 1189349 h 3793422"/>
                <a:gd name="connsiteX52" fmla="*/ 2348851 w 2918969"/>
                <a:gd name="connsiteY52" fmla="*/ 1105338 h 3793422"/>
                <a:gd name="connsiteX53" fmla="*/ 2359900 w 2918969"/>
                <a:gd name="connsiteY53" fmla="*/ 1069905 h 3793422"/>
                <a:gd name="connsiteX54" fmla="*/ 2342470 w 2918969"/>
                <a:gd name="connsiteY54" fmla="*/ 1014946 h 3793422"/>
                <a:gd name="connsiteX55" fmla="*/ 2309989 w 2918969"/>
                <a:gd name="connsiteY55" fmla="*/ 962558 h 3793422"/>
                <a:gd name="connsiteX56" fmla="*/ 2224169 w 2918969"/>
                <a:gd name="connsiteY56" fmla="*/ 863403 h 3793422"/>
                <a:gd name="connsiteX57" fmla="*/ 2160828 w 2918969"/>
                <a:gd name="connsiteY57" fmla="*/ 1108291 h 3793422"/>
                <a:gd name="connsiteX58" fmla="*/ 2048433 w 2918969"/>
                <a:gd name="connsiteY58" fmla="*/ 1347178 h 3793422"/>
                <a:gd name="connsiteX59" fmla="*/ 1920322 w 2918969"/>
                <a:gd name="connsiteY59" fmla="*/ 1557299 h 3793422"/>
                <a:gd name="connsiteX60" fmla="*/ 1842407 w 2918969"/>
                <a:gd name="connsiteY60" fmla="*/ 1658360 h 3793422"/>
                <a:gd name="connsiteX61" fmla="*/ 1822976 w 2918969"/>
                <a:gd name="connsiteY61" fmla="*/ 1690554 h 3793422"/>
                <a:gd name="connsiteX62" fmla="*/ 1799830 w 2918969"/>
                <a:gd name="connsiteY62" fmla="*/ 1723320 h 3793422"/>
                <a:gd name="connsiteX63" fmla="*/ 1795068 w 2918969"/>
                <a:gd name="connsiteY63" fmla="*/ 1727416 h 3793422"/>
                <a:gd name="connsiteX64" fmla="*/ 1814499 w 2918969"/>
                <a:gd name="connsiteY64" fmla="*/ 1752181 h 3793422"/>
                <a:gd name="connsiteX65" fmla="*/ 1838502 w 2918969"/>
                <a:gd name="connsiteY65" fmla="*/ 1868005 h 3793422"/>
                <a:gd name="connsiteX66" fmla="*/ 1828310 w 2918969"/>
                <a:gd name="connsiteY66" fmla="*/ 1920392 h 3793422"/>
                <a:gd name="connsiteX67" fmla="*/ 1821928 w 2918969"/>
                <a:gd name="connsiteY67" fmla="*/ 1933632 h 3793422"/>
                <a:gd name="connsiteX68" fmla="*/ 1861171 w 2918969"/>
                <a:gd name="connsiteY68" fmla="*/ 2122132 h 3793422"/>
                <a:gd name="connsiteX69" fmla="*/ 1856314 w 2918969"/>
                <a:gd name="connsiteY69" fmla="*/ 2185949 h 3793422"/>
                <a:gd name="connsiteX70" fmla="*/ 1935085 w 2918969"/>
                <a:gd name="connsiteY70" fmla="*/ 2012213 h 3793422"/>
                <a:gd name="connsiteX71" fmla="*/ 1961851 w 2918969"/>
                <a:gd name="connsiteY71" fmla="*/ 1799711 h 3793422"/>
                <a:gd name="connsiteX72" fmla="*/ 1905653 w 2918969"/>
                <a:gd name="connsiteY72" fmla="*/ 1595399 h 3793422"/>
                <a:gd name="connsiteX73" fmla="*/ 2031383 w 2918969"/>
                <a:gd name="connsiteY73" fmla="*/ 1623974 h 3793422"/>
                <a:gd name="connsiteX74" fmla="*/ 2036717 w 2918969"/>
                <a:gd name="connsiteY74" fmla="*/ 1751800 h 3793422"/>
                <a:gd name="connsiteX75" fmla="*/ 2023192 w 2918969"/>
                <a:gd name="connsiteY75" fmla="*/ 1871815 h 3793422"/>
                <a:gd name="connsiteX76" fmla="*/ 1994331 w 2918969"/>
                <a:gd name="connsiteY76" fmla="*/ 2020786 h 3793422"/>
                <a:gd name="connsiteX77" fmla="*/ 1900510 w 2918969"/>
                <a:gd name="connsiteY77" fmla="*/ 2222144 h 3793422"/>
                <a:gd name="connsiteX78" fmla="*/ 1971376 w 2918969"/>
                <a:gd name="connsiteY78" fmla="*/ 2194141 h 3793422"/>
                <a:gd name="connsiteX79" fmla="*/ 2106916 w 2918969"/>
                <a:gd name="connsiteY79" fmla="*/ 2092604 h 3793422"/>
                <a:gd name="connsiteX80" fmla="*/ 2200642 w 2918969"/>
                <a:gd name="connsiteY80" fmla="*/ 1984400 h 3793422"/>
                <a:gd name="connsiteX81" fmla="*/ 2204452 w 2918969"/>
                <a:gd name="connsiteY81" fmla="*/ 1977828 h 3793422"/>
                <a:gd name="connsiteX82" fmla="*/ 2254839 w 2918969"/>
                <a:gd name="connsiteY82" fmla="*/ 1734560 h 3793422"/>
                <a:gd name="connsiteX83" fmla="*/ 2329515 w 2918969"/>
                <a:gd name="connsiteY83" fmla="*/ 1680172 h 3793422"/>
                <a:gd name="connsiteX84" fmla="*/ 2360853 w 2918969"/>
                <a:gd name="connsiteY84" fmla="*/ 1655312 h 3793422"/>
                <a:gd name="connsiteX85" fmla="*/ 2410097 w 2918969"/>
                <a:gd name="connsiteY85" fmla="*/ 1687601 h 3793422"/>
                <a:gd name="connsiteX86" fmla="*/ 2398667 w 2918969"/>
                <a:gd name="connsiteY86" fmla="*/ 1939156 h 3793422"/>
                <a:gd name="connsiteX87" fmla="*/ 2305322 w 2918969"/>
                <a:gd name="connsiteY87" fmla="*/ 2004784 h 3793422"/>
                <a:gd name="connsiteX88" fmla="*/ 2245600 w 2918969"/>
                <a:gd name="connsiteY88" fmla="*/ 2051361 h 3793422"/>
                <a:gd name="connsiteX89" fmla="*/ 2206834 w 2918969"/>
                <a:gd name="connsiteY89" fmla="*/ 2107178 h 3793422"/>
                <a:gd name="connsiteX90" fmla="*/ 2205119 w 2918969"/>
                <a:gd name="connsiteY90" fmla="*/ 2109464 h 3793422"/>
                <a:gd name="connsiteX91" fmla="*/ 2183402 w 2918969"/>
                <a:gd name="connsiteY91" fmla="*/ 2131943 h 3793422"/>
                <a:gd name="connsiteX92" fmla="*/ 2262174 w 2918969"/>
                <a:gd name="connsiteY92" fmla="*/ 2126418 h 3793422"/>
                <a:gd name="connsiteX93" fmla="*/ 2370568 w 2918969"/>
                <a:gd name="connsiteY93" fmla="*/ 2103844 h 3793422"/>
                <a:gd name="connsiteX94" fmla="*/ 2438005 w 2918969"/>
                <a:gd name="connsiteY94" fmla="*/ 2048694 h 3793422"/>
                <a:gd name="connsiteX95" fmla="*/ 2647555 w 2918969"/>
                <a:gd name="connsiteY95" fmla="*/ 2120227 h 3793422"/>
                <a:gd name="connsiteX96" fmla="*/ 2666320 w 2918969"/>
                <a:gd name="connsiteY96" fmla="*/ 2212810 h 3793422"/>
                <a:gd name="connsiteX97" fmla="*/ 2561926 w 2918969"/>
                <a:gd name="connsiteY97" fmla="*/ 2289486 h 3793422"/>
                <a:gd name="connsiteX98" fmla="*/ 2431528 w 2918969"/>
                <a:gd name="connsiteY98" fmla="*/ 2287962 h 3793422"/>
                <a:gd name="connsiteX99" fmla="*/ 2350661 w 2918969"/>
                <a:gd name="connsiteY99" fmla="*/ 2194617 h 3793422"/>
                <a:gd name="connsiteX100" fmla="*/ 2236266 w 2918969"/>
                <a:gd name="connsiteY100" fmla="*/ 2213762 h 3793422"/>
                <a:gd name="connsiteX101" fmla="*/ 2098915 w 2918969"/>
                <a:gd name="connsiteY101" fmla="*/ 2242147 h 3793422"/>
                <a:gd name="connsiteX102" fmla="*/ 1969375 w 2918969"/>
                <a:gd name="connsiteY102" fmla="*/ 2281295 h 3793422"/>
                <a:gd name="connsiteX103" fmla="*/ 1900795 w 2918969"/>
                <a:gd name="connsiteY103" fmla="*/ 2299678 h 3793422"/>
                <a:gd name="connsiteX104" fmla="*/ 1870696 w 2918969"/>
                <a:gd name="connsiteY104" fmla="*/ 2321300 h 3793422"/>
                <a:gd name="connsiteX105" fmla="*/ 1886603 w 2918969"/>
                <a:gd name="connsiteY105" fmla="*/ 2341016 h 3793422"/>
                <a:gd name="connsiteX106" fmla="*/ 1924417 w 2918969"/>
                <a:gd name="connsiteY106" fmla="*/ 2375592 h 3793422"/>
                <a:gd name="connsiteX107" fmla="*/ 2015572 w 2918969"/>
                <a:gd name="connsiteY107" fmla="*/ 2437409 h 3793422"/>
                <a:gd name="connsiteX108" fmla="*/ 2195975 w 2918969"/>
                <a:gd name="connsiteY108" fmla="*/ 2437409 h 3793422"/>
                <a:gd name="connsiteX109" fmla="*/ 2243314 w 2918969"/>
                <a:gd name="connsiteY109" fmla="*/ 2587333 h 3793422"/>
                <a:gd name="connsiteX110" fmla="*/ 2082628 w 2918969"/>
                <a:gd name="connsiteY110" fmla="*/ 2651341 h 3793422"/>
                <a:gd name="connsiteX111" fmla="*/ 1995855 w 2918969"/>
                <a:gd name="connsiteY111" fmla="*/ 2593619 h 3793422"/>
                <a:gd name="connsiteX112" fmla="*/ 1956136 w 2918969"/>
                <a:gd name="connsiteY112" fmla="*/ 2511419 h 3793422"/>
                <a:gd name="connsiteX113" fmla="*/ 1878983 w 2918969"/>
                <a:gd name="connsiteY113" fmla="*/ 2445791 h 3793422"/>
                <a:gd name="connsiteX114" fmla="*/ 1858885 w 2918969"/>
                <a:gd name="connsiteY114" fmla="*/ 2421979 h 3793422"/>
                <a:gd name="connsiteX115" fmla="*/ 1875935 w 2918969"/>
                <a:gd name="connsiteY115" fmla="*/ 2536564 h 3793422"/>
                <a:gd name="connsiteX116" fmla="*/ 1879650 w 2918969"/>
                <a:gd name="connsiteY116" fmla="*/ 2599525 h 3793422"/>
                <a:gd name="connsiteX117" fmla="*/ 1886984 w 2918969"/>
                <a:gd name="connsiteY117" fmla="*/ 2641149 h 3793422"/>
                <a:gd name="connsiteX118" fmla="*/ 1935276 w 2918969"/>
                <a:gd name="connsiteY118" fmla="*/ 2718492 h 3793422"/>
                <a:gd name="connsiteX119" fmla="*/ 1951468 w 2918969"/>
                <a:gd name="connsiteY119" fmla="*/ 2817933 h 3793422"/>
                <a:gd name="connsiteX120" fmla="*/ 1797925 w 2918969"/>
                <a:gd name="connsiteY120" fmla="*/ 2939948 h 3793422"/>
                <a:gd name="connsiteX121" fmla="*/ 1701723 w 2918969"/>
                <a:gd name="connsiteY121" fmla="*/ 2775547 h 3793422"/>
                <a:gd name="connsiteX122" fmla="*/ 1791639 w 2918969"/>
                <a:gd name="connsiteY122" fmla="*/ 2644006 h 3793422"/>
                <a:gd name="connsiteX123" fmla="*/ 1792401 w 2918969"/>
                <a:gd name="connsiteY123" fmla="*/ 2641149 h 3793422"/>
                <a:gd name="connsiteX124" fmla="*/ 1793734 w 2918969"/>
                <a:gd name="connsiteY124" fmla="*/ 2640101 h 3793422"/>
                <a:gd name="connsiteX125" fmla="*/ 1796592 w 2918969"/>
                <a:gd name="connsiteY125" fmla="*/ 2575808 h 3793422"/>
                <a:gd name="connsiteX126" fmla="*/ 1795163 w 2918969"/>
                <a:gd name="connsiteY126" fmla="*/ 2513228 h 3793422"/>
                <a:gd name="connsiteX127" fmla="*/ 1794306 w 2918969"/>
                <a:gd name="connsiteY127" fmla="*/ 2484939 h 3793422"/>
                <a:gd name="connsiteX128" fmla="*/ 1717820 w 2918969"/>
                <a:gd name="connsiteY128" fmla="*/ 2560948 h 3793422"/>
                <a:gd name="connsiteX129" fmla="*/ 1640763 w 2918969"/>
                <a:gd name="connsiteY129" fmla="*/ 2566187 h 3793422"/>
                <a:gd name="connsiteX130" fmla="*/ 1476266 w 2918969"/>
                <a:gd name="connsiteY130" fmla="*/ 2690584 h 3793422"/>
                <a:gd name="connsiteX131" fmla="*/ 1225187 w 2918969"/>
                <a:gd name="connsiteY131" fmla="*/ 2822124 h 3793422"/>
                <a:gd name="connsiteX132" fmla="*/ 1101934 w 2918969"/>
                <a:gd name="connsiteY132" fmla="*/ 2870606 h 3793422"/>
                <a:gd name="connsiteX133" fmla="*/ 986872 w 2918969"/>
                <a:gd name="connsiteY133" fmla="*/ 2886132 h 3793422"/>
                <a:gd name="connsiteX134" fmla="*/ 725315 w 2918969"/>
                <a:gd name="connsiteY134" fmla="*/ 2935757 h 3793422"/>
                <a:gd name="connsiteX135" fmla="*/ 723601 w 2918969"/>
                <a:gd name="connsiteY135" fmla="*/ 2935853 h 3793422"/>
                <a:gd name="connsiteX136" fmla="*/ 568724 w 2918969"/>
                <a:gd name="connsiteY136" fmla="*/ 3252845 h 3793422"/>
                <a:gd name="connsiteX137" fmla="*/ 408704 w 2918969"/>
                <a:gd name="connsiteY137" fmla="*/ 3566979 h 3793422"/>
                <a:gd name="connsiteX138" fmla="*/ 525195 w 2918969"/>
                <a:gd name="connsiteY138" fmla="*/ 3583553 h 3793422"/>
                <a:gd name="connsiteX139" fmla="*/ 677881 w 2918969"/>
                <a:gd name="connsiteY139" fmla="*/ 3598983 h 3793422"/>
                <a:gd name="connsiteX140" fmla="*/ 917434 w 2918969"/>
                <a:gd name="connsiteY140" fmla="*/ 3598126 h 3793422"/>
                <a:gd name="connsiteX141" fmla="*/ 1025543 w 2918969"/>
                <a:gd name="connsiteY141" fmla="*/ 3614414 h 3793422"/>
                <a:gd name="connsiteX142" fmla="*/ 1086789 w 2918969"/>
                <a:gd name="connsiteY142" fmla="*/ 3623081 h 3793422"/>
                <a:gd name="connsiteX143" fmla="*/ 1091170 w 2918969"/>
                <a:gd name="connsiteY143" fmla="*/ 3621462 h 3793422"/>
                <a:gd name="connsiteX144" fmla="*/ 1341773 w 2918969"/>
                <a:gd name="connsiteY144" fmla="*/ 3464966 h 3793422"/>
                <a:gd name="connsiteX145" fmla="*/ 1341964 w 2918969"/>
                <a:gd name="connsiteY145" fmla="*/ 3461823 h 3793422"/>
                <a:gd name="connsiteX146" fmla="*/ 1422450 w 2918969"/>
                <a:gd name="connsiteY146" fmla="*/ 3311995 h 3793422"/>
                <a:gd name="connsiteX147" fmla="*/ 1591709 w 2918969"/>
                <a:gd name="connsiteY147" fmla="*/ 3321901 h 3793422"/>
                <a:gd name="connsiteX148" fmla="*/ 1577422 w 2918969"/>
                <a:gd name="connsiteY148" fmla="*/ 3434201 h 3793422"/>
                <a:gd name="connsiteX149" fmla="*/ 1480743 w 2918969"/>
                <a:gd name="connsiteY149" fmla="*/ 3511353 h 3793422"/>
                <a:gd name="connsiteX150" fmla="*/ 1435689 w 2918969"/>
                <a:gd name="connsiteY150" fmla="*/ 3522116 h 3793422"/>
                <a:gd name="connsiteX151" fmla="*/ 1402257 w 2918969"/>
                <a:gd name="connsiteY151" fmla="*/ 3515163 h 3793422"/>
                <a:gd name="connsiteX152" fmla="*/ 1394637 w 2918969"/>
                <a:gd name="connsiteY152" fmla="*/ 3519068 h 3793422"/>
                <a:gd name="connsiteX153" fmla="*/ 1226902 w 2918969"/>
                <a:gd name="connsiteY153" fmla="*/ 3636797 h 3793422"/>
                <a:gd name="connsiteX154" fmla="*/ 1344154 w 2918969"/>
                <a:gd name="connsiteY154" fmla="*/ 3640417 h 3793422"/>
                <a:gd name="connsiteX155" fmla="*/ 1458931 w 2918969"/>
                <a:gd name="connsiteY155" fmla="*/ 3660134 h 3793422"/>
                <a:gd name="connsiteX156" fmla="*/ 1463312 w 2918969"/>
                <a:gd name="connsiteY156" fmla="*/ 3663086 h 3793422"/>
                <a:gd name="connsiteX157" fmla="*/ 1600948 w 2918969"/>
                <a:gd name="connsiteY157" fmla="*/ 3615080 h 3793422"/>
                <a:gd name="connsiteX158" fmla="*/ 1647526 w 2918969"/>
                <a:gd name="connsiteY158" fmla="*/ 3662039 h 3793422"/>
                <a:gd name="connsiteX159" fmla="*/ 1704295 w 2918969"/>
                <a:gd name="connsiteY159" fmla="*/ 3716141 h 3793422"/>
                <a:gd name="connsiteX160" fmla="*/ 1733631 w 2918969"/>
                <a:gd name="connsiteY160" fmla="*/ 3785673 h 3793422"/>
                <a:gd name="connsiteX161" fmla="*/ 1728984 w 2918969"/>
                <a:gd name="connsiteY161" fmla="*/ 3793422 h 3793422"/>
                <a:gd name="connsiteX162" fmla="*/ 1703196 w 2918969"/>
                <a:gd name="connsiteY162" fmla="*/ 3793422 h 3793422"/>
                <a:gd name="connsiteX163" fmla="*/ 1710534 w 2918969"/>
                <a:gd name="connsiteY163" fmla="*/ 3773099 h 3793422"/>
                <a:gd name="connsiteX164" fmla="*/ 1665528 w 2918969"/>
                <a:gd name="connsiteY164" fmla="*/ 3713855 h 3793422"/>
                <a:gd name="connsiteX165" fmla="*/ 1570754 w 2918969"/>
                <a:gd name="connsiteY165" fmla="*/ 3629558 h 3793422"/>
                <a:gd name="connsiteX166" fmla="*/ 1498078 w 2918969"/>
                <a:gd name="connsiteY166" fmla="*/ 3657847 h 3793422"/>
                <a:gd name="connsiteX167" fmla="*/ 1467122 w 2918969"/>
                <a:gd name="connsiteY167" fmla="*/ 3682708 h 3793422"/>
                <a:gd name="connsiteX168" fmla="*/ 1431689 w 2918969"/>
                <a:gd name="connsiteY168" fmla="*/ 3676897 h 3793422"/>
                <a:gd name="connsiteX169" fmla="*/ 1393018 w 2918969"/>
                <a:gd name="connsiteY169" fmla="*/ 3670992 h 3793422"/>
                <a:gd name="connsiteX170" fmla="*/ 1302054 w 2918969"/>
                <a:gd name="connsiteY170" fmla="*/ 3662324 h 3793422"/>
                <a:gd name="connsiteX171" fmla="*/ 1226997 w 2918969"/>
                <a:gd name="connsiteY171" fmla="*/ 3663181 h 3793422"/>
                <a:gd name="connsiteX172" fmla="*/ 1161370 w 2918969"/>
                <a:gd name="connsiteY172" fmla="*/ 3649561 h 3793422"/>
                <a:gd name="connsiteX173" fmla="*/ 1286338 w 2918969"/>
                <a:gd name="connsiteY173" fmla="*/ 3578123 h 3793422"/>
                <a:gd name="connsiteX174" fmla="*/ 1382159 w 2918969"/>
                <a:gd name="connsiteY174" fmla="*/ 3498589 h 3793422"/>
                <a:gd name="connsiteX175" fmla="*/ 1384255 w 2918969"/>
                <a:gd name="connsiteY175" fmla="*/ 3497732 h 3793422"/>
                <a:gd name="connsiteX176" fmla="*/ 1395494 w 2918969"/>
                <a:gd name="connsiteY176" fmla="*/ 3492970 h 3793422"/>
                <a:gd name="connsiteX177" fmla="*/ 1492363 w 2918969"/>
                <a:gd name="connsiteY177" fmla="*/ 3473729 h 3793422"/>
                <a:gd name="connsiteX178" fmla="*/ 1539131 w 2918969"/>
                <a:gd name="connsiteY178" fmla="*/ 3428200 h 3793422"/>
                <a:gd name="connsiteX179" fmla="*/ 1567325 w 2918969"/>
                <a:gd name="connsiteY179" fmla="*/ 3412484 h 3793422"/>
                <a:gd name="connsiteX180" fmla="*/ 1566849 w 2918969"/>
                <a:gd name="connsiteY180" fmla="*/ 3332759 h 3793422"/>
                <a:gd name="connsiteX181" fmla="*/ 1512556 w 2918969"/>
                <a:gd name="connsiteY181" fmla="*/ 3318948 h 3793422"/>
                <a:gd name="connsiteX182" fmla="*/ 1377968 w 2918969"/>
                <a:gd name="connsiteY182" fmla="*/ 3408578 h 3793422"/>
                <a:gd name="connsiteX183" fmla="*/ 1362728 w 2918969"/>
                <a:gd name="connsiteY183" fmla="*/ 3461728 h 3793422"/>
                <a:gd name="connsiteX184" fmla="*/ 1361871 w 2918969"/>
                <a:gd name="connsiteY184" fmla="*/ 3466014 h 3793422"/>
                <a:gd name="connsiteX185" fmla="*/ 1222044 w 2918969"/>
                <a:gd name="connsiteY185" fmla="*/ 3592601 h 3793422"/>
                <a:gd name="connsiteX186" fmla="*/ 1137843 w 2918969"/>
                <a:gd name="connsiteY186" fmla="*/ 3636321 h 3793422"/>
                <a:gd name="connsiteX187" fmla="*/ 1054785 w 2918969"/>
                <a:gd name="connsiteY187" fmla="*/ 3638417 h 3793422"/>
                <a:gd name="connsiteX188" fmla="*/ 968679 w 2918969"/>
                <a:gd name="connsiteY188" fmla="*/ 3629654 h 3793422"/>
                <a:gd name="connsiteX189" fmla="*/ 821994 w 2918969"/>
                <a:gd name="connsiteY189" fmla="*/ 3617271 h 3793422"/>
                <a:gd name="connsiteX190" fmla="*/ 605681 w 2918969"/>
                <a:gd name="connsiteY190" fmla="*/ 3616033 h 3793422"/>
                <a:gd name="connsiteX191" fmla="*/ 457186 w 2918969"/>
                <a:gd name="connsiteY191" fmla="*/ 3597935 h 3793422"/>
                <a:gd name="connsiteX192" fmla="*/ 385939 w 2918969"/>
                <a:gd name="connsiteY192" fmla="*/ 3572885 h 3793422"/>
                <a:gd name="connsiteX193" fmla="*/ 385558 w 2918969"/>
                <a:gd name="connsiteY193" fmla="*/ 3566503 h 3793422"/>
                <a:gd name="connsiteX194" fmla="*/ 387082 w 2918969"/>
                <a:gd name="connsiteY194" fmla="*/ 3558121 h 3793422"/>
                <a:gd name="connsiteX195" fmla="*/ 560342 w 2918969"/>
                <a:gd name="connsiteY195" fmla="*/ 3223793 h 3793422"/>
                <a:gd name="connsiteX196" fmla="*/ 646067 w 2918969"/>
                <a:gd name="connsiteY196" fmla="*/ 3044247 h 3793422"/>
                <a:gd name="connsiteX197" fmla="*/ 710456 w 2918969"/>
                <a:gd name="connsiteY197" fmla="*/ 2924042 h 3793422"/>
                <a:gd name="connsiteX198" fmla="*/ 718838 w 2918969"/>
                <a:gd name="connsiteY198" fmla="*/ 2912135 h 3793422"/>
                <a:gd name="connsiteX199" fmla="*/ 967345 w 2918969"/>
                <a:gd name="connsiteY199" fmla="*/ 2864034 h 3793422"/>
                <a:gd name="connsiteX200" fmla="*/ 1079931 w 2918969"/>
                <a:gd name="connsiteY200" fmla="*/ 2852414 h 3793422"/>
                <a:gd name="connsiteX201" fmla="*/ 1216614 w 2918969"/>
                <a:gd name="connsiteY201" fmla="*/ 2803646 h 3793422"/>
                <a:gd name="connsiteX202" fmla="*/ 1453406 w 2918969"/>
                <a:gd name="connsiteY202" fmla="*/ 2682869 h 3793422"/>
                <a:gd name="connsiteX203" fmla="*/ 1625237 w 2918969"/>
                <a:gd name="connsiteY203" fmla="*/ 2559139 h 3793422"/>
                <a:gd name="connsiteX204" fmla="*/ 1594852 w 2918969"/>
                <a:gd name="connsiteY204" fmla="*/ 2532373 h 3793422"/>
                <a:gd name="connsiteX205" fmla="*/ 1544370 w 2918969"/>
                <a:gd name="connsiteY205" fmla="*/ 2572950 h 3793422"/>
                <a:gd name="connsiteX206" fmla="*/ 1466836 w 2918969"/>
                <a:gd name="connsiteY206" fmla="*/ 2626576 h 3793422"/>
                <a:gd name="connsiteX207" fmla="*/ 1303959 w 2918969"/>
                <a:gd name="connsiteY207" fmla="*/ 2734208 h 3793422"/>
                <a:gd name="connsiteX208" fmla="*/ 1127175 w 2918969"/>
                <a:gd name="connsiteY208" fmla="*/ 2788977 h 3793422"/>
                <a:gd name="connsiteX209" fmla="*/ 1036211 w 2918969"/>
                <a:gd name="connsiteY209" fmla="*/ 2807170 h 3793422"/>
                <a:gd name="connsiteX210" fmla="*/ 990777 w 2918969"/>
                <a:gd name="connsiteY210" fmla="*/ 2816980 h 3793422"/>
                <a:gd name="connsiteX211" fmla="*/ 948390 w 2918969"/>
                <a:gd name="connsiteY211" fmla="*/ 2827839 h 3793422"/>
                <a:gd name="connsiteX212" fmla="*/ 940866 w 2918969"/>
                <a:gd name="connsiteY212" fmla="*/ 2826887 h 3793422"/>
                <a:gd name="connsiteX213" fmla="*/ 937722 w 2918969"/>
                <a:gd name="connsiteY213" fmla="*/ 2820505 h 3793422"/>
                <a:gd name="connsiteX214" fmla="*/ 940294 w 2918969"/>
                <a:gd name="connsiteY214" fmla="*/ 2817362 h 3793422"/>
                <a:gd name="connsiteX215" fmla="*/ 1000969 w 2918969"/>
                <a:gd name="connsiteY215" fmla="*/ 2772975 h 3793422"/>
                <a:gd name="connsiteX216" fmla="*/ 1063453 w 2918969"/>
                <a:gd name="connsiteY216" fmla="*/ 2725160 h 3793422"/>
                <a:gd name="connsiteX217" fmla="*/ 1149273 w 2918969"/>
                <a:gd name="connsiteY217" fmla="*/ 2664200 h 3793422"/>
                <a:gd name="connsiteX218" fmla="*/ 1230807 w 2918969"/>
                <a:gd name="connsiteY218" fmla="*/ 2536279 h 3793422"/>
                <a:gd name="connsiteX219" fmla="*/ 1210804 w 2918969"/>
                <a:gd name="connsiteY219" fmla="*/ 2515895 h 3793422"/>
                <a:gd name="connsiteX220" fmla="*/ 1268621 w 2918969"/>
                <a:gd name="connsiteY220" fmla="*/ 2295677 h 3793422"/>
                <a:gd name="connsiteX221" fmla="*/ 1319580 w 2918969"/>
                <a:gd name="connsiteY221" fmla="*/ 2257672 h 3793422"/>
                <a:gd name="connsiteX222" fmla="*/ 1411591 w 2918969"/>
                <a:gd name="connsiteY222" fmla="*/ 2144420 h 3793422"/>
                <a:gd name="connsiteX223" fmla="*/ 1489696 w 2918969"/>
                <a:gd name="connsiteY223" fmla="*/ 2062124 h 3793422"/>
                <a:gd name="connsiteX224" fmla="*/ 1512937 w 2918969"/>
                <a:gd name="connsiteY224" fmla="*/ 2038502 h 3793422"/>
                <a:gd name="connsiteX225" fmla="*/ 1468265 w 2918969"/>
                <a:gd name="connsiteY225" fmla="*/ 2005736 h 3793422"/>
                <a:gd name="connsiteX226" fmla="*/ 1272050 w 2918969"/>
                <a:gd name="connsiteY226" fmla="*/ 2272627 h 3793422"/>
                <a:gd name="connsiteX227" fmla="*/ 1251286 w 2918969"/>
                <a:gd name="connsiteY227" fmla="*/ 2270055 h 3793422"/>
                <a:gd name="connsiteX228" fmla="*/ 1250143 w 2918969"/>
                <a:gd name="connsiteY228" fmla="*/ 2263197 h 3793422"/>
                <a:gd name="connsiteX229" fmla="*/ 1247856 w 2918969"/>
                <a:gd name="connsiteY229" fmla="*/ 2256530 h 3793422"/>
                <a:gd name="connsiteX230" fmla="*/ 1243475 w 2918969"/>
                <a:gd name="connsiteY230" fmla="*/ 2157374 h 3793422"/>
                <a:gd name="connsiteX231" fmla="*/ 1230712 w 2918969"/>
                <a:gd name="connsiteY231" fmla="*/ 2052599 h 3793422"/>
                <a:gd name="connsiteX232" fmla="*/ 1239284 w 2918969"/>
                <a:gd name="connsiteY232" fmla="*/ 2041550 h 3793422"/>
                <a:gd name="connsiteX233" fmla="*/ 1414925 w 2918969"/>
                <a:gd name="connsiteY233" fmla="*/ 1816570 h 3793422"/>
                <a:gd name="connsiteX234" fmla="*/ 1468170 w 2918969"/>
                <a:gd name="connsiteY234" fmla="*/ 1703127 h 3793422"/>
                <a:gd name="connsiteX235" fmla="*/ 1488363 w 2918969"/>
                <a:gd name="connsiteY235" fmla="*/ 1611878 h 3793422"/>
                <a:gd name="connsiteX236" fmla="*/ 1486744 w 2918969"/>
                <a:gd name="connsiteY236" fmla="*/ 1604162 h 3793422"/>
                <a:gd name="connsiteX237" fmla="*/ 1492078 w 2918969"/>
                <a:gd name="connsiteY237" fmla="*/ 1598066 h 3793422"/>
                <a:gd name="connsiteX238" fmla="*/ 1561610 w 2918969"/>
                <a:gd name="connsiteY238" fmla="*/ 1519961 h 3793422"/>
                <a:gd name="connsiteX239" fmla="*/ 1581422 w 2918969"/>
                <a:gd name="connsiteY239" fmla="*/ 1428045 h 3793422"/>
                <a:gd name="connsiteX240" fmla="*/ 1498173 w 2918969"/>
                <a:gd name="connsiteY240" fmla="*/ 1345273 h 3793422"/>
                <a:gd name="connsiteX241" fmla="*/ 1412353 w 2918969"/>
                <a:gd name="connsiteY241" fmla="*/ 1392612 h 3793422"/>
                <a:gd name="connsiteX242" fmla="*/ 1399685 w 2918969"/>
                <a:gd name="connsiteY242" fmla="*/ 1530248 h 3793422"/>
                <a:gd name="connsiteX243" fmla="*/ 1425212 w 2918969"/>
                <a:gd name="connsiteY243" fmla="*/ 1590065 h 3793422"/>
                <a:gd name="connsiteX244" fmla="*/ 1431118 w 2918969"/>
                <a:gd name="connsiteY244" fmla="*/ 1595685 h 3793422"/>
                <a:gd name="connsiteX245" fmla="*/ 1365300 w 2918969"/>
                <a:gd name="connsiteY245" fmla="*/ 1833524 h 3793422"/>
                <a:gd name="connsiteX246" fmla="*/ 1313484 w 2918969"/>
                <a:gd name="connsiteY246" fmla="*/ 1918106 h 3793422"/>
                <a:gd name="connsiteX247" fmla="*/ 1247285 w 2918969"/>
                <a:gd name="connsiteY247" fmla="*/ 1985638 h 3793422"/>
                <a:gd name="connsiteX248" fmla="*/ 1227759 w 2918969"/>
                <a:gd name="connsiteY248" fmla="*/ 1984400 h 3793422"/>
                <a:gd name="connsiteX249" fmla="*/ 1229378 w 2918969"/>
                <a:gd name="connsiteY249" fmla="*/ 1950777 h 3793422"/>
                <a:gd name="connsiteX250" fmla="*/ 1243475 w 2918969"/>
                <a:gd name="connsiteY250" fmla="*/ 1904390 h 3793422"/>
                <a:gd name="connsiteX251" fmla="*/ 1266049 w 2918969"/>
                <a:gd name="connsiteY251" fmla="*/ 1810378 h 3793422"/>
                <a:gd name="connsiteX252" fmla="*/ 1276622 w 2918969"/>
                <a:gd name="connsiteY252" fmla="*/ 1731035 h 3793422"/>
                <a:gd name="connsiteX253" fmla="*/ 1271383 w 2918969"/>
                <a:gd name="connsiteY253" fmla="*/ 1721320 h 3793422"/>
                <a:gd name="connsiteX254" fmla="*/ 1271002 w 2918969"/>
                <a:gd name="connsiteY254" fmla="*/ 1504150 h 3793422"/>
                <a:gd name="connsiteX255" fmla="*/ 1130509 w 2918969"/>
                <a:gd name="connsiteY255" fmla="*/ 1537773 h 3793422"/>
                <a:gd name="connsiteX256" fmla="*/ 1139462 w 2918969"/>
                <a:gd name="connsiteY256" fmla="*/ 1665979 h 3793422"/>
                <a:gd name="connsiteX257" fmla="*/ 1220234 w 2918969"/>
                <a:gd name="connsiteY257" fmla="*/ 1740179 h 3793422"/>
                <a:gd name="connsiteX258" fmla="*/ 1233569 w 2918969"/>
                <a:gd name="connsiteY258" fmla="*/ 1771802 h 3793422"/>
                <a:gd name="connsiteX259" fmla="*/ 1194231 w 2918969"/>
                <a:gd name="connsiteY259" fmla="*/ 1964874 h 3793422"/>
                <a:gd name="connsiteX260" fmla="*/ 1170037 w 2918969"/>
                <a:gd name="connsiteY260" fmla="*/ 1960873 h 3793422"/>
                <a:gd name="connsiteX261" fmla="*/ 1167561 w 2918969"/>
                <a:gd name="connsiteY261" fmla="*/ 1957826 h 3793422"/>
                <a:gd name="connsiteX262" fmla="*/ 1090789 w 2918969"/>
                <a:gd name="connsiteY262" fmla="*/ 1775517 h 3793422"/>
                <a:gd name="connsiteX263" fmla="*/ 1010779 w 2918969"/>
                <a:gd name="connsiteY263" fmla="*/ 1661884 h 3793422"/>
                <a:gd name="connsiteX264" fmla="*/ 957344 w 2918969"/>
                <a:gd name="connsiteY264" fmla="*/ 1608829 h 3793422"/>
                <a:gd name="connsiteX265" fmla="*/ 910767 w 2918969"/>
                <a:gd name="connsiteY265" fmla="*/ 1500816 h 3793422"/>
                <a:gd name="connsiteX266" fmla="*/ 853236 w 2918969"/>
                <a:gd name="connsiteY266" fmla="*/ 1401280 h 3793422"/>
                <a:gd name="connsiteX267" fmla="*/ 738555 w 2918969"/>
                <a:gd name="connsiteY267" fmla="*/ 1428617 h 3793422"/>
                <a:gd name="connsiteX268" fmla="*/ 844949 w 2918969"/>
                <a:gd name="connsiteY268" fmla="*/ 1597590 h 3793422"/>
                <a:gd name="connsiteX269" fmla="*/ 910672 w 2918969"/>
                <a:gd name="connsiteY269" fmla="*/ 1613783 h 3793422"/>
                <a:gd name="connsiteX270" fmla="*/ 925054 w 2918969"/>
                <a:gd name="connsiteY270" fmla="*/ 1625784 h 3793422"/>
                <a:gd name="connsiteX271" fmla="*/ 1057928 w 2918969"/>
                <a:gd name="connsiteY271" fmla="*/ 1771993 h 3793422"/>
                <a:gd name="connsiteX272" fmla="*/ 1139557 w 2918969"/>
                <a:gd name="connsiteY272" fmla="*/ 1951158 h 3793422"/>
                <a:gd name="connsiteX273" fmla="*/ 1155273 w 2918969"/>
                <a:gd name="connsiteY273" fmla="*/ 1964207 h 3793422"/>
                <a:gd name="connsiteX274" fmla="*/ 1147749 w 2918969"/>
                <a:gd name="connsiteY274" fmla="*/ 1974018 h 3793422"/>
                <a:gd name="connsiteX275" fmla="*/ 979918 w 2918969"/>
                <a:gd name="connsiteY275" fmla="*/ 1972018 h 3793422"/>
                <a:gd name="connsiteX276" fmla="*/ 736459 w 2918969"/>
                <a:gd name="connsiteY276" fmla="*/ 2051075 h 3793422"/>
                <a:gd name="connsiteX277" fmla="*/ 723791 w 2918969"/>
                <a:gd name="connsiteY277" fmla="*/ 2050313 h 3793422"/>
                <a:gd name="connsiteX278" fmla="*/ 687120 w 2918969"/>
                <a:gd name="connsiteY278" fmla="*/ 2033359 h 3793422"/>
                <a:gd name="connsiteX279" fmla="*/ 585012 w 2918969"/>
                <a:gd name="connsiteY279" fmla="*/ 1993068 h 3793422"/>
                <a:gd name="connsiteX280" fmla="*/ 452519 w 2918969"/>
                <a:gd name="connsiteY280" fmla="*/ 2156708 h 3793422"/>
                <a:gd name="connsiteX281" fmla="*/ 620350 w 2918969"/>
                <a:gd name="connsiteY281" fmla="*/ 2186902 h 3793422"/>
                <a:gd name="connsiteX282" fmla="*/ 692073 w 2918969"/>
                <a:gd name="connsiteY282" fmla="*/ 2133847 h 3793422"/>
                <a:gd name="connsiteX283" fmla="*/ 718076 w 2918969"/>
                <a:gd name="connsiteY283" fmla="*/ 2105177 h 3793422"/>
                <a:gd name="connsiteX284" fmla="*/ 737221 w 2918969"/>
                <a:gd name="connsiteY284" fmla="*/ 2076031 h 3793422"/>
                <a:gd name="connsiteX285" fmla="*/ 751985 w 2918969"/>
                <a:gd name="connsiteY285" fmla="*/ 2070220 h 3793422"/>
                <a:gd name="connsiteX286" fmla="*/ 877144 w 2918969"/>
                <a:gd name="connsiteY286" fmla="*/ 2034502 h 3793422"/>
                <a:gd name="connsiteX287" fmla="*/ 1000492 w 2918969"/>
                <a:gd name="connsiteY287" fmla="*/ 2012023 h 3793422"/>
                <a:gd name="connsiteX288" fmla="*/ 1069072 w 2918969"/>
                <a:gd name="connsiteY288" fmla="*/ 1999164 h 3793422"/>
                <a:gd name="connsiteX289" fmla="*/ 1116602 w 2918969"/>
                <a:gd name="connsiteY289" fmla="*/ 1995830 h 3793422"/>
                <a:gd name="connsiteX290" fmla="*/ 1159274 w 2918969"/>
                <a:gd name="connsiteY290" fmla="*/ 2001641 h 3793422"/>
                <a:gd name="connsiteX291" fmla="*/ 1170799 w 2918969"/>
                <a:gd name="connsiteY291" fmla="*/ 2045741 h 3793422"/>
                <a:gd name="connsiteX292" fmla="*/ 1181563 w 2918969"/>
                <a:gd name="connsiteY292" fmla="*/ 2093652 h 3793422"/>
                <a:gd name="connsiteX293" fmla="*/ 1200613 w 2918969"/>
                <a:gd name="connsiteY293" fmla="*/ 2290629 h 3793422"/>
                <a:gd name="connsiteX294" fmla="*/ 1132890 w 2918969"/>
                <a:gd name="connsiteY294" fmla="*/ 2589905 h 3793422"/>
                <a:gd name="connsiteX295" fmla="*/ 1023352 w 2918969"/>
                <a:gd name="connsiteY295" fmla="*/ 2715349 h 3793422"/>
                <a:gd name="connsiteX296" fmla="*/ 917720 w 2918969"/>
                <a:gd name="connsiteY296" fmla="*/ 2777166 h 3793422"/>
                <a:gd name="connsiteX297" fmla="*/ 727030 w 2918969"/>
                <a:gd name="connsiteY297" fmla="*/ 2823743 h 3793422"/>
                <a:gd name="connsiteX298" fmla="*/ 720838 w 2918969"/>
                <a:gd name="connsiteY298" fmla="*/ 2808313 h 3793422"/>
                <a:gd name="connsiteX299" fmla="*/ 720362 w 2918969"/>
                <a:gd name="connsiteY299" fmla="*/ 2807265 h 3793422"/>
                <a:gd name="connsiteX300" fmla="*/ 751699 w 2918969"/>
                <a:gd name="connsiteY300" fmla="*/ 2397119 h 3793422"/>
                <a:gd name="connsiteX301" fmla="*/ 780179 w 2918969"/>
                <a:gd name="connsiteY301" fmla="*/ 2219192 h 3793422"/>
                <a:gd name="connsiteX302" fmla="*/ 811802 w 2918969"/>
                <a:gd name="connsiteY302" fmla="*/ 2075078 h 3793422"/>
                <a:gd name="connsiteX303" fmla="*/ 777226 w 2918969"/>
                <a:gd name="connsiteY303" fmla="*/ 2084794 h 3793422"/>
                <a:gd name="connsiteX304" fmla="*/ 724267 w 2918969"/>
                <a:gd name="connsiteY304" fmla="*/ 2429504 h 3793422"/>
                <a:gd name="connsiteX305" fmla="*/ 693692 w 2918969"/>
                <a:gd name="connsiteY305" fmla="*/ 2649341 h 3793422"/>
                <a:gd name="connsiteX306" fmla="*/ 684358 w 2918969"/>
                <a:gd name="connsiteY306" fmla="*/ 2741066 h 3793422"/>
                <a:gd name="connsiteX307" fmla="*/ 679309 w 2918969"/>
                <a:gd name="connsiteY307" fmla="*/ 2778690 h 3793422"/>
                <a:gd name="connsiteX308" fmla="*/ 676928 w 2918969"/>
                <a:gd name="connsiteY308" fmla="*/ 2822600 h 3793422"/>
                <a:gd name="connsiteX309" fmla="*/ 659307 w 2918969"/>
                <a:gd name="connsiteY309" fmla="*/ 2860034 h 3793422"/>
                <a:gd name="connsiteX310" fmla="*/ 577297 w 2918969"/>
                <a:gd name="connsiteY310" fmla="*/ 2994146 h 3793422"/>
                <a:gd name="connsiteX311" fmla="*/ 507669 w 2918969"/>
                <a:gd name="connsiteY311" fmla="*/ 3138640 h 3793422"/>
                <a:gd name="connsiteX312" fmla="*/ 414133 w 2918969"/>
                <a:gd name="connsiteY312" fmla="*/ 3337236 h 3793422"/>
                <a:gd name="connsiteX313" fmla="*/ 344505 w 2918969"/>
                <a:gd name="connsiteY313" fmla="*/ 3488874 h 3793422"/>
                <a:gd name="connsiteX314" fmla="*/ 238969 w 2918969"/>
                <a:gd name="connsiteY314" fmla="*/ 3620129 h 3793422"/>
                <a:gd name="connsiteX315" fmla="*/ 74269 w 2918969"/>
                <a:gd name="connsiteY315" fmla="*/ 3768516 h 3793422"/>
                <a:gd name="connsiteX316" fmla="*/ 43794 w 2918969"/>
                <a:gd name="connsiteY316" fmla="*/ 3793422 h 3793422"/>
                <a:gd name="connsiteX317" fmla="*/ 0 w 2918969"/>
                <a:gd name="connsiteY317" fmla="*/ 3793422 h 3793422"/>
                <a:gd name="connsiteX318" fmla="*/ 142671 w 2918969"/>
                <a:gd name="connsiteY318" fmla="*/ 3671278 h 3793422"/>
                <a:gd name="connsiteX319" fmla="*/ 324598 w 2918969"/>
                <a:gd name="connsiteY319" fmla="*/ 3474872 h 3793422"/>
                <a:gd name="connsiteX320" fmla="*/ 377843 w 2918969"/>
                <a:gd name="connsiteY320" fmla="*/ 3361239 h 3793422"/>
                <a:gd name="connsiteX321" fmla="*/ 481284 w 2918969"/>
                <a:gd name="connsiteY321" fmla="*/ 3148736 h 3793422"/>
                <a:gd name="connsiteX322" fmla="*/ 570534 w 2918969"/>
                <a:gd name="connsiteY322" fmla="*/ 2966714 h 3793422"/>
                <a:gd name="connsiteX323" fmla="*/ 646258 w 2918969"/>
                <a:gd name="connsiteY323" fmla="*/ 2827172 h 3793422"/>
                <a:gd name="connsiteX324" fmla="*/ 664355 w 2918969"/>
                <a:gd name="connsiteY324" fmla="*/ 2702490 h 3793422"/>
                <a:gd name="connsiteX325" fmla="*/ 692644 w 2918969"/>
                <a:gd name="connsiteY325" fmla="*/ 2491702 h 3793422"/>
                <a:gd name="connsiteX326" fmla="*/ 691597 w 2918969"/>
                <a:gd name="connsiteY326" fmla="*/ 2490654 h 3793422"/>
                <a:gd name="connsiteX327" fmla="*/ 568057 w 2918969"/>
                <a:gd name="connsiteY327" fmla="*/ 2345398 h 3793422"/>
                <a:gd name="connsiteX328" fmla="*/ 488333 w 2918969"/>
                <a:gd name="connsiteY328" fmla="*/ 2238527 h 3793422"/>
                <a:gd name="connsiteX329" fmla="*/ 420705 w 2918969"/>
                <a:gd name="connsiteY329" fmla="*/ 2135943 h 3793422"/>
                <a:gd name="connsiteX330" fmla="*/ 418991 w 2918969"/>
                <a:gd name="connsiteY330" fmla="*/ 2134991 h 3793422"/>
                <a:gd name="connsiteX331" fmla="*/ 331075 w 2918969"/>
                <a:gd name="connsiteY331" fmla="*/ 1992973 h 3793422"/>
                <a:gd name="connsiteX332" fmla="*/ 277164 w 2918969"/>
                <a:gd name="connsiteY332" fmla="*/ 1809807 h 3793422"/>
                <a:gd name="connsiteX333" fmla="*/ 241254 w 2918969"/>
                <a:gd name="connsiteY333" fmla="*/ 1733512 h 3793422"/>
                <a:gd name="connsiteX334" fmla="*/ 210870 w 2918969"/>
                <a:gd name="connsiteY334" fmla="*/ 1730369 h 3793422"/>
                <a:gd name="connsiteX335" fmla="*/ 162292 w 2918969"/>
                <a:gd name="connsiteY335" fmla="*/ 1700365 h 3793422"/>
                <a:gd name="connsiteX336" fmla="*/ 137337 w 2918969"/>
                <a:gd name="connsiteY336" fmla="*/ 1608734 h 3793422"/>
                <a:gd name="connsiteX337" fmla="*/ 354412 w 2918969"/>
                <a:gd name="connsiteY337" fmla="*/ 1534630 h 3793422"/>
                <a:gd name="connsiteX338" fmla="*/ 412514 w 2918969"/>
                <a:gd name="connsiteY338" fmla="*/ 1621117 h 3793422"/>
                <a:gd name="connsiteX339" fmla="*/ 404799 w 2918969"/>
                <a:gd name="connsiteY339" fmla="*/ 1680934 h 3793422"/>
                <a:gd name="connsiteX340" fmla="*/ 354697 w 2918969"/>
                <a:gd name="connsiteY340" fmla="*/ 1720844 h 3793422"/>
                <a:gd name="connsiteX341" fmla="*/ 387082 w 2918969"/>
                <a:gd name="connsiteY341" fmla="*/ 1895818 h 3793422"/>
                <a:gd name="connsiteX342" fmla="*/ 450614 w 2918969"/>
                <a:gd name="connsiteY342" fmla="*/ 2041741 h 3793422"/>
                <a:gd name="connsiteX343" fmla="*/ 543864 w 2918969"/>
                <a:gd name="connsiteY343" fmla="*/ 1978114 h 3793422"/>
                <a:gd name="connsiteX344" fmla="*/ 633494 w 2918969"/>
                <a:gd name="connsiteY344" fmla="*/ 1972208 h 3793422"/>
                <a:gd name="connsiteX345" fmla="*/ 684167 w 2918969"/>
                <a:gd name="connsiteY345" fmla="*/ 1997164 h 3793422"/>
                <a:gd name="connsiteX346" fmla="*/ 732459 w 2918969"/>
                <a:gd name="connsiteY346" fmla="*/ 2026025 h 3793422"/>
                <a:gd name="connsiteX347" fmla="*/ 733888 w 2918969"/>
                <a:gd name="connsiteY347" fmla="*/ 2026310 h 3793422"/>
                <a:gd name="connsiteX348" fmla="*/ 770749 w 2918969"/>
                <a:gd name="connsiteY348" fmla="*/ 2006689 h 3793422"/>
                <a:gd name="connsiteX349" fmla="*/ 770654 w 2918969"/>
                <a:gd name="connsiteY349" fmla="*/ 2003450 h 3793422"/>
                <a:gd name="connsiteX350" fmla="*/ 778560 w 2918969"/>
                <a:gd name="connsiteY350" fmla="*/ 1940204 h 3793422"/>
                <a:gd name="connsiteX351" fmla="*/ 779893 w 2918969"/>
                <a:gd name="connsiteY351" fmla="*/ 1888579 h 3793422"/>
                <a:gd name="connsiteX352" fmla="*/ 728839 w 2918969"/>
                <a:gd name="connsiteY352" fmla="*/ 1819713 h 3793422"/>
                <a:gd name="connsiteX353" fmla="*/ 730363 w 2918969"/>
                <a:gd name="connsiteY353" fmla="*/ 1748752 h 3793422"/>
                <a:gd name="connsiteX354" fmla="*/ 814564 w 2918969"/>
                <a:gd name="connsiteY354" fmla="*/ 1675981 h 3793422"/>
                <a:gd name="connsiteX355" fmla="*/ 905814 w 2918969"/>
                <a:gd name="connsiteY355" fmla="*/ 1782756 h 3793422"/>
                <a:gd name="connsiteX356" fmla="*/ 888764 w 2918969"/>
                <a:gd name="connsiteY356" fmla="*/ 1856098 h 3793422"/>
                <a:gd name="connsiteX357" fmla="*/ 846759 w 2918969"/>
                <a:gd name="connsiteY357" fmla="*/ 1932298 h 3793422"/>
                <a:gd name="connsiteX358" fmla="*/ 845902 w 2918969"/>
                <a:gd name="connsiteY358" fmla="*/ 1933537 h 3793422"/>
                <a:gd name="connsiteX359" fmla="*/ 843616 w 2918969"/>
                <a:gd name="connsiteY359" fmla="*/ 1949444 h 3793422"/>
                <a:gd name="connsiteX360" fmla="*/ 837901 w 2918969"/>
                <a:gd name="connsiteY360" fmla="*/ 1980495 h 3793422"/>
                <a:gd name="connsiteX361" fmla="*/ 1002683 w 2918969"/>
                <a:gd name="connsiteY361" fmla="*/ 1943347 h 3793422"/>
                <a:gd name="connsiteX362" fmla="*/ 1128318 w 2918969"/>
                <a:gd name="connsiteY362" fmla="*/ 1945443 h 3793422"/>
                <a:gd name="connsiteX363" fmla="*/ 1079550 w 2918969"/>
                <a:gd name="connsiteY363" fmla="*/ 1857242 h 3793422"/>
                <a:gd name="connsiteX364" fmla="*/ 1033163 w 2918969"/>
                <a:gd name="connsiteY364" fmla="*/ 1773803 h 3793422"/>
                <a:gd name="connsiteX365" fmla="*/ 921911 w 2918969"/>
                <a:gd name="connsiteY365" fmla="*/ 1651883 h 3793422"/>
                <a:gd name="connsiteX366" fmla="*/ 858760 w 2918969"/>
                <a:gd name="connsiteY366" fmla="*/ 1623403 h 3793422"/>
                <a:gd name="connsiteX367" fmla="*/ 792466 w 2918969"/>
                <a:gd name="connsiteY367" fmla="*/ 1600543 h 3793422"/>
                <a:gd name="connsiteX368" fmla="*/ 710266 w 2918969"/>
                <a:gd name="connsiteY368" fmla="*/ 1524819 h 3793422"/>
                <a:gd name="connsiteX369" fmla="*/ 739698 w 2918969"/>
                <a:gd name="connsiteY369" fmla="*/ 1390136 h 3793422"/>
                <a:gd name="connsiteX370" fmla="*/ 896670 w 2918969"/>
                <a:gd name="connsiteY370" fmla="*/ 1400994 h 3793422"/>
                <a:gd name="connsiteX371" fmla="*/ 936103 w 2918969"/>
                <a:gd name="connsiteY371" fmla="*/ 1494339 h 3793422"/>
                <a:gd name="connsiteX372" fmla="*/ 975156 w 2918969"/>
                <a:gd name="connsiteY372" fmla="*/ 1592256 h 3793422"/>
                <a:gd name="connsiteX373" fmla="*/ 1039069 w 2918969"/>
                <a:gd name="connsiteY373" fmla="*/ 1656836 h 3793422"/>
                <a:gd name="connsiteX374" fmla="*/ 1112602 w 2918969"/>
                <a:gd name="connsiteY374" fmla="*/ 1766087 h 3793422"/>
                <a:gd name="connsiteX375" fmla="*/ 1179943 w 2918969"/>
                <a:gd name="connsiteY375" fmla="*/ 1929346 h 3793422"/>
                <a:gd name="connsiteX376" fmla="*/ 1209185 w 2918969"/>
                <a:gd name="connsiteY376" fmla="*/ 1773041 h 3793422"/>
                <a:gd name="connsiteX377" fmla="*/ 1155464 w 2918969"/>
                <a:gd name="connsiteY377" fmla="*/ 1726844 h 3793422"/>
                <a:gd name="connsiteX378" fmla="*/ 1118697 w 2918969"/>
                <a:gd name="connsiteY378" fmla="*/ 1678743 h 3793422"/>
                <a:gd name="connsiteX379" fmla="*/ 1153845 w 2918969"/>
                <a:gd name="connsiteY379" fmla="*/ 1486338 h 3793422"/>
                <a:gd name="connsiteX380" fmla="*/ 1297006 w 2918969"/>
                <a:gd name="connsiteY380" fmla="*/ 1715986 h 3793422"/>
                <a:gd name="connsiteX381" fmla="*/ 1285671 w 2918969"/>
                <a:gd name="connsiteY381" fmla="*/ 1827904 h 3793422"/>
                <a:gd name="connsiteX382" fmla="*/ 1249952 w 2918969"/>
                <a:gd name="connsiteY382" fmla="*/ 1962493 h 3793422"/>
                <a:gd name="connsiteX383" fmla="*/ 1357299 w 2918969"/>
                <a:gd name="connsiteY383" fmla="*/ 1810474 h 3793422"/>
                <a:gd name="connsiteX384" fmla="*/ 1413972 w 2918969"/>
                <a:gd name="connsiteY384" fmla="*/ 1626165 h 3793422"/>
                <a:gd name="connsiteX385" fmla="*/ 1412258 w 2918969"/>
                <a:gd name="connsiteY385" fmla="*/ 1624355 h 3793422"/>
                <a:gd name="connsiteX386" fmla="*/ 1377587 w 2918969"/>
                <a:gd name="connsiteY386" fmla="*/ 1426045 h 3793422"/>
                <a:gd name="connsiteX387" fmla="*/ 1513890 w 2918969"/>
                <a:gd name="connsiteY387" fmla="*/ 1324222 h 3793422"/>
                <a:gd name="connsiteX388" fmla="*/ 1607044 w 2918969"/>
                <a:gd name="connsiteY388" fmla="*/ 1455858 h 3793422"/>
                <a:gd name="connsiteX389" fmla="*/ 1511318 w 2918969"/>
                <a:gd name="connsiteY389" fmla="*/ 1615306 h 3793422"/>
                <a:gd name="connsiteX390" fmla="*/ 1493125 w 2918969"/>
                <a:gd name="connsiteY390" fmla="*/ 1686744 h 3793422"/>
                <a:gd name="connsiteX391" fmla="*/ 1447596 w 2918969"/>
                <a:gd name="connsiteY391" fmla="*/ 1794186 h 3793422"/>
                <a:gd name="connsiteX392" fmla="*/ 1343488 w 2918969"/>
                <a:gd name="connsiteY392" fmla="*/ 1941157 h 3793422"/>
                <a:gd name="connsiteX393" fmla="*/ 1296625 w 2918969"/>
                <a:gd name="connsiteY393" fmla="*/ 2004974 h 3793422"/>
                <a:gd name="connsiteX394" fmla="*/ 1257096 w 2918969"/>
                <a:gd name="connsiteY394" fmla="*/ 2060600 h 3793422"/>
                <a:gd name="connsiteX395" fmla="*/ 1261763 w 2918969"/>
                <a:gd name="connsiteY395" fmla="*/ 2100701 h 3793422"/>
                <a:gd name="connsiteX396" fmla="*/ 1262715 w 2918969"/>
                <a:gd name="connsiteY396" fmla="*/ 2144801 h 3793422"/>
                <a:gd name="connsiteX397" fmla="*/ 1271479 w 2918969"/>
                <a:gd name="connsiteY397" fmla="*/ 2213191 h 3793422"/>
                <a:gd name="connsiteX398" fmla="*/ 1321199 w 2918969"/>
                <a:gd name="connsiteY398" fmla="*/ 2150040 h 3793422"/>
                <a:gd name="connsiteX399" fmla="*/ 1382635 w 2918969"/>
                <a:gd name="connsiteY399" fmla="*/ 2069459 h 3793422"/>
                <a:gd name="connsiteX400" fmla="*/ 1456264 w 2918969"/>
                <a:gd name="connsiteY400" fmla="*/ 1991544 h 3793422"/>
                <a:gd name="connsiteX401" fmla="*/ 1429594 w 2918969"/>
                <a:gd name="connsiteY401" fmla="*/ 1922583 h 3793422"/>
                <a:gd name="connsiteX402" fmla="*/ 1590852 w 2918969"/>
                <a:gd name="connsiteY402" fmla="*/ 1828762 h 3793422"/>
                <a:gd name="connsiteX403" fmla="*/ 1654288 w 2918969"/>
                <a:gd name="connsiteY403" fmla="*/ 1713033 h 3793422"/>
                <a:gd name="connsiteX404" fmla="*/ 1682101 w 2918969"/>
                <a:gd name="connsiteY404" fmla="*/ 1702651 h 3793422"/>
                <a:gd name="connsiteX405" fmla="*/ 1703437 w 2918969"/>
                <a:gd name="connsiteY405" fmla="*/ 1680743 h 3793422"/>
                <a:gd name="connsiteX406" fmla="*/ 1737251 w 2918969"/>
                <a:gd name="connsiteY406" fmla="*/ 1639881 h 3793422"/>
                <a:gd name="connsiteX407" fmla="*/ 1825453 w 2918969"/>
                <a:gd name="connsiteY407" fmla="*/ 1529391 h 3793422"/>
                <a:gd name="connsiteX408" fmla="*/ 1977376 w 2918969"/>
                <a:gd name="connsiteY408" fmla="*/ 1303934 h 3793422"/>
                <a:gd name="connsiteX409" fmla="*/ 2160066 w 2918969"/>
                <a:gd name="connsiteY409" fmla="*/ 857593 h 3793422"/>
                <a:gd name="connsiteX410" fmla="*/ 1944706 w 2918969"/>
                <a:gd name="connsiteY410" fmla="*/ 927316 h 3793422"/>
                <a:gd name="connsiteX411" fmla="*/ 1749062 w 2918969"/>
                <a:gd name="connsiteY411" fmla="*/ 983799 h 3793422"/>
                <a:gd name="connsiteX412" fmla="*/ 1674957 w 2918969"/>
                <a:gd name="connsiteY412" fmla="*/ 1032662 h 3793422"/>
                <a:gd name="connsiteX413" fmla="*/ 1556276 w 2918969"/>
                <a:gd name="connsiteY413" fmla="*/ 1016374 h 3793422"/>
                <a:gd name="connsiteX414" fmla="*/ 1462740 w 2918969"/>
                <a:gd name="connsiteY414" fmla="*/ 873976 h 3793422"/>
                <a:gd name="connsiteX415" fmla="*/ 1583518 w 2918969"/>
                <a:gd name="connsiteY415" fmla="*/ 768534 h 3793422"/>
                <a:gd name="connsiteX416" fmla="*/ 1686673 w 2918969"/>
                <a:gd name="connsiteY416" fmla="*/ 797204 h 3793422"/>
                <a:gd name="connsiteX417" fmla="*/ 1743633 w 2918969"/>
                <a:gd name="connsiteY417" fmla="*/ 885406 h 3793422"/>
                <a:gd name="connsiteX418" fmla="*/ 1745823 w 2918969"/>
                <a:gd name="connsiteY418" fmla="*/ 890454 h 3793422"/>
                <a:gd name="connsiteX419" fmla="*/ 1944325 w 2918969"/>
                <a:gd name="connsiteY419" fmla="*/ 848639 h 3793422"/>
                <a:gd name="connsiteX420" fmla="*/ 2076531 w 2918969"/>
                <a:gd name="connsiteY420" fmla="*/ 812540 h 3793422"/>
                <a:gd name="connsiteX421" fmla="*/ 2109297 w 2918969"/>
                <a:gd name="connsiteY421" fmla="*/ 798919 h 3793422"/>
                <a:gd name="connsiteX422" fmla="*/ 2051481 w 2918969"/>
                <a:gd name="connsiteY422" fmla="*/ 771773 h 3793422"/>
                <a:gd name="connsiteX423" fmla="*/ 1946039 w 2918969"/>
                <a:gd name="connsiteY423" fmla="*/ 721766 h 3793422"/>
                <a:gd name="connsiteX424" fmla="*/ 1742871 w 2918969"/>
                <a:gd name="connsiteY424" fmla="*/ 579844 h 3793422"/>
                <a:gd name="connsiteX425" fmla="*/ 1659432 w 2918969"/>
                <a:gd name="connsiteY425" fmla="*/ 538791 h 3793422"/>
                <a:gd name="connsiteX426" fmla="*/ 1598377 w 2918969"/>
                <a:gd name="connsiteY426" fmla="*/ 431540 h 3793422"/>
                <a:gd name="connsiteX427" fmla="*/ 1665814 w 2918969"/>
                <a:gd name="connsiteY427" fmla="*/ 276568 h 3793422"/>
                <a:gd name="connsiteX428" fmla="*/ 1821547 w 2918969"/>
                <a:gd name="connsiteY428" fmla="*/ 375723 h 3793422"/>
                <a:gd name="connsiteX429" fmla="*/ 1817356 w 2918969"/>
                <a:gd name="connsiteY429" fmla="*/ 549173 h 3793422"/>
                <a:gd name="connsiteX430" fmla="*/ 1861933 w 2918969"/>
                <a:gd name="connsiteY430" fmla="*/ 583368 h 3793422"/>
                <a:gd name="connsiteX431" fmla="*/ 1960517 w 2918969"/>
                <a:gd name="connsiteY431" fmla="*/ 650805 h 3793422"/>
                <a:gd name="connsiteX432" fmla="*/ 2134348 w 2918969"/>
                <a:gd name="connsiteY432" fmla="*/ 760438 h 3793422"/>
                <a:gd name="connsiteX433" fmla="*/ 2091295 w 2918969"/>
                <a:gd name="connsiteY433" fmla="*/ 690524 h 3793422"/>
                <a:gd name="connsiteX434" fmla="*/ 2057386 w 2918969"/>
                <a:gd name="connsiteY434" fmla="*/ 615944 h 3793422"/>
                <a:gd name="connsiteX435" fmla="*/ 2049100 w 2918969"/>
                <a:gd name="connsiteY435" fmla="*/ 600989 h 3793422"/>
                <a:gd name="connsiteX436" fmla="*/ 2012714 w 2918969"/>
                <a:gd name="connsiteY436" fmla="*/ 589273 h 3793422"/>
                <a:gd name="connsiteX437" fmla="*/ 1977662 w 2918969"/>
                <a:gd name="connsiteY437" fmla="*/ 565842 h 3793422"/>
                <a:gd name="connsiteX438" fmla="*/ 1912987 w 2918969"/>
                <a:gd name="connsiteY438" fmla="*/ 473640 h 3793422"/>
                <a:gd name="connsiteX439" fmla="*/ 2005094 w 2918969"/>
                <a:gd name="connsiteY439" fmla="*/ 372770 h 3793422"/>
                <a:gd name="connsiteX440" fmla="*/ 2067102 w 2918969"/>
                <a:gd name="connsiteY440" fmla="*/ 408013 h 3793422"/>
                <a:gd name="connsiteX441" fmla="*/ 2124728 w 2918969"/>
                <a:gd name="connsiteY441" fmla="*/ 493357 h 3793422"/>
                <a:gd name="connsiteX442" fmla="*/ 2126728 w 2918969"/>
                <a:gd name="connsiteY442" fmla="*/ 542315 h 3793422"/>
                <a:gd name="connsiteX443" fmla="*/ 2114346 w 2918969"/>
                <a:gd name="connsiteY443" fmla="*/ 565842 h 3793422"/>
                <a:gd name="connsiteX444" fmla="*/ 2108345 w 2918969"/>
                <a:gd name="connsiteY444" fmla="*/ 594036 h 3793422"/>
                <a:gd name="connsiteX445" fmla="*/ 2118918 w 2918969"/>
                <a:gd name="connsiteY445" fmla="*/ 621849 h 3793422"/>
                <a:gd name="connsiteX446" fmla="*/ 2151970 w 2918969"/>
                <a:gd name="connsiteY446" fmla="*/ 683571 h 3793422"/>
                <a:gd name="connsiteX447" fmla="*/ 2167019 w 2918969"/>
                <a:gd name="connsiteY447" fmla="*/ 712146 h 3793422"/>
                <a:gd name="connsiteX448" fmla="*/ 2184640 w 2918969"/>
                <a:gd name="connsiteY448" fmla="*/ 736435 h 3793422"/>
                <a:gd name="connsiteX449" fmla="*/ 2188546 w 2918969"/>
                <a:gd name="connsiteY449" fmla="*/ 723004 h 3793422"/>
                <a:gd name="connsiteX450" fmla="*/ 2198928 w 2918969"/>
                <a:gd name="connsiteY450" fmla="*/ 695477 h 3793422"/>
                <a:gd name="connsiteX451" fmla="*/ 2150255 w 2918969"/>
                <a:gd name="connsiteY451" fmla="*/ 576319 h 3793422"/>
                <a:gd name="connsiteX452" fmla="*/ 2230932 w 2918969"/>
                <a:gd name="connsiteY452" fmla="*/ 443255 h 3793422"/>
                <a:gd name="connsiteX453" fmla="*/ 2249982 w 2918969"/>
                <a:gd name="connsiteY453" fmla="*/ 444874 h 3793422"/>
                <a:gd name="connsiteX454" fmla="*/ 2308942 w 2918969"/>
                <a:gd name="connsiteY454" fmla="*/ 523837 h 3793422"/>
                <a:gd name="connsiteX455" fmla="*/ 2320562 w 2918969"/>
                <a:gd name="connsiteY455" fmla="*/ 280759 h 3793422"/>
                <a:gd name="connsiteX456" fmla="*/ 2203023 w 2918969"/>
                <a:gd name="connsiteY456" fmla="*/ 167602 h 3793422"/>
                <a:gd name="connsiteX457" fmla="*/ 2256554 w 2918969"/>
                <a:gd name="connsiteY457" fmla="*/ 43777 h 3793422"/>
                <a:gd name="connsiteX458" fmla="*/ 2361043 w 2918969"/>
                <a:gd name="connsiteY458" fmla="*/ 68065 h 3793422"/>
                <a:gd name="connsiteX459" fmla="*/ 2400286 w 2918969"/>
                <a:gd name="connsiteY459" fmla="*/ 21202 h 3793422"/>
                <a:gd name="connsiteX460" fmla="*/ 2454815 w 2918969"/>
                <a:gd name="connsiteY460" fmla="*/ 66 h 3793422"/>
                <a:gd name="connsiteX461" fmla="*/ 2457806 w 2918969"/>
                <a:gd name="connsiteY461" fmla="*/ 24894 h 3793422"/>
                <a:gd name="connsiteX462" fmla="*/ 2403525 w 2918969"/>
                <a:gd name="connsiteY462" fmla="*/ 45205 h 3793422"/>
                <a:gd name="connsiteX463" fmla="*/ 2371806 w 2918969"/>
                <a:gd name="connsiteY463" fmla="*/ 226181 h 3793422"/>
                <a:gd name="connsiteX464" fmla="*/ 2389142 w 2918969"/>
                <a:gd name="connsiteY464" fmla="*/ 265709 h 3793422"/>
                <a:gd name="connsiteX465" fmla="*/ 2391619 w 2918969"/>
                <a:gd name="connsiteY465" fmla="*/ 338099 h 3793422"/>
                <a:gd name="connsiteX466" fmla="*/ 2372378 w 2918969"/>
                <a:gd name="connsiteY466" fmla="*/ 414204 h 3793422"/>
                <a:gd name="connsiteX467" fmla="*/ 2346756 w 2918969"/>
                <a:gd name="connsiteY467" fmla="*/ 492499 h 3793422"/>
                <a:gd name="connsiteX468" fmla="*/ 2328944 w 2918969"/>
                <a:gd name="connsiteY468" fmla="*/ 530028 h 3793422"/>
                <a:gd name="connsiteX469" fmla="*/ 2328087 w 2918969"/>
                <a:gd name="connsiteY469" fmla="*/ 534790 h 3793422"/>
                <a:gd name="connsiteX470" fmla="*/ 2325991 w 2918969"/>
                <a:gd name="connsiteY470" fmla="*/ 539648 h 3793422"/>
                <a:gd name="connsiteX471" fmla="*/ 2323705 w 2918969"/>
                <a:gd name="connsiteY471" fmla="*/ 548316 h 3793422"/>
                <a:gd name="connsiteX472" fmla="*/ 2321896 w 2918969"/>
                <a:gd name="connsiteY472" fmla="*/ 551459 h 3793422"/>
                <a:gd name="connsiteX473" fmla="*/ 2326182 w 2918969"/>
                <a:gd name="connsiteY473" fmla="*/ 584416 h 3793422"/>
                <a:gd name="connsiteX474" fmla="*/ 2380951 w 2918969"/>
                <a:gd name="connsiteY474" fmla="*/ 449161 h 3793422"/>
                <a:gd name="connsiteX475" fmla="*/ 2406192 w 2918969"/>
                <a:gd name="connsiteY475" fmla="*/ 364769 h 3793422"/>
                <a:gd name="connsiteX476" fmla="*/ 2432195 w 2918969"/>
                <a:gd name="connsiteY476" fmla="*/ 284188 h 3793422"/>
                <a:gd name="connsiteX477" fmla="*/ 2460294 w 2918969"/>
                <a:gd name="connsiteY477" fmla="*/ 248183 h 3793422"/>
                <a:gd name="connsiteX478" fmla="*/ 2480011 w 2918969"/>
                <a:gd name="connsiteY478" fmla="*/ 208654 h 3793422"/>
                <a:gd name="connsiteX479" fmla="*/ 2487535 w 2918969"/>
                <a:gd name="connsiteY479" fmla="*/ 117405 h 3793422"/>
                <a:gd name="connsiteX480" fmla="*/ 2486583 w 2918969"/>
                <a:gd name="connsiteY480" fmla="*/ 70447 h 3793422"/>
                <a:gd name="connsiteX481" fmla="*/ 2457806 w 2918969"/>
                <a:gd name="connsiteY481" fmla="*/ 24894 h 3793422"/>
                <a:gd name="connsiteX482" fmla="*/ 2314621 w 2918969"/>
                <a:gd name="connsiteY482" fmla="*/ 48563 h 3793422"/>
                <a:gd name="connsiteX483" fmla="*/ 2219788 w 2918969"/>
                <a:gd name="connsiteY483" fmla="*/ 149504 h 3793422"/>
                <a:gd name="connsiteX484" fmla="*/ 2312561 w 2918969"/>
                <a:gd name="connsiteY484" fmla="*/ 257899 h 3793422"/>
                <a:gd name="connsiteX485" fmla="*/ 2367711 w 2918969"/>
                <a:gd name="connsiteY485" fmla="*/ 291141 h 3793422"/>
                <a:gd name="connsiteX486" fmla="*/ 2353995 w 2918969"/>
                <a:gd name="connsiteY486" fmla="*/ 394202 h 3793422"/>
                <a:gd name="connsiteX487" fmla="*/ 2343422 w 2918969"/>
                <a:gd name="connsiteY487" fmla="*/ 450399 h 3793422"/>
                <a:gd name="connsiteX488" fmla="*/ 2352566 w 2918969"/>
                <a:gd name="connsiteY488" fmla="*/ 421348 h 3793422"/>
                <a:gd name="connsiteX489" fmla="*/ 2380760 w 2918969"/>
                <a:gd name="connsiteY489" fmla="*/ 302285 h 3793422"/>
                <a:gd name="connsiteX490" fmla="*/ 2368568 w 2918969"/>
                <a:gd name="connsiteY490" fmla="*/ 254470 h 3793422"/>
                <a:gd name="connsiteX491" fmla="*/ 2349518 w 2918969"/>
                <a:gd name="connsiteY491" fmla="*/ 203606 h 3793422"/>
                <a:gd name="connsiteX492" fmla="*/ 2354376 w 2918969"/>
                <a:gd name="connsiteY492" fmla="*/ 83401 h 3793422"/>
                <a:gd name="connsiteX493" fmla="*/ 2314621 w 2918969"/>
                <a:gd name="connsiteY493" fmla="*/ 48563 h 3793422"/>
                <a:gd name="connsiteX494" fmla="*/ 1700283 w 2918969"/>
                <a:gd name="connsiteY494" fmla="*/ 285928 h 3793422"/>
                <a:gd name="connsiteX495" fmla="*/ 1657527 w 2918969"/>
                <a:gd name="connsiteY495" fmla="*/ 299714 h 3793422"/>
                <a:gd name="connsiteX496" fmla="*/ 1626189 w 2918969"/>
                <a:gd name="connsiteY496" fmla="*/ 458400 h 3793422"/>
                <a:gd name="connsiteX497" fmla="*/ 1761540 w 2918969"/>
                <a:gd name="connsiteY497" fmla="*/ 565270 h 3793422"/>
                <a:gd name="connsiteX498" fmla="*/ 1767826 w 2918969"/>
                <a:gd name="connsiteY498" fmla="*/ 578320 h 3793422"/>
                <a:gd name="connsiteX499" fmla="*/ 2124156 w 2918969"/>
                <a:gd name="connsiteY499" fmla="*/ 793680 h 3793422"/>
                <a:gd name="connsiteX500" fmla="*/ 2179021 w 2918969"/>
                <a:gd name="connsiteY500" fmla="*/ 804824 h 3793422"/>
                <a:gd name="connsiteX501" fmla="*/ 2173782 w 2918969"/>
                <a:gd name="connsiteY501" fmla="*/ 809682 h 3793422"/>
                <a:gd name="connsiteX502" fmla="*/ 2044718 w 2918969"/>
                <a:gd name="connsiteY502" fmla="*/ 838543 h 3793422"/>
                <a:gd name="connsiteX503" fmla="*/ 1894890 w 2918969"/>
                <a:gd name="connsiteY503" fmla="*/ 885691 h 3793422"/>
                <a:gd name="connsiteX504" fmla="*/ 1735918 w 2918969"/>
                <a:gd name="connsiteY504" fmla="*/ 906742 h 3793422"/>
                <a:gd name="connsiteX505" fmla="*/ 1732298 w 2918969"/>
                <a:gd name="connsiteY505" fmla="*/ 902170 h 3793422"/>
                <a:gd name="connsiteX506" fmla="*/ 1725345 w 2918969"/>
                <a:gd name="connsiteY506" fmla="*/ 898169 h 3793422"/>
                <a:gd name="connsiteX507" fmla="*/ 1682197 w 2918969"/>
                <a:gd name="connsiteY507" fmla="*/ 824446 h 3793422"/>
                <a:gd name="connsiteX508" fmla="*/ 1586185 w 2918969"/>
                <a:gd name="connsiteY508" fmla="*/ 790823 h 3793422"/>
                <a:gd name="connsiteX509" fmla="*/ 1492078 w 2918969"/>
                <a:gd name="connsiteY509" fmla="*/ 925315 h 3793422"/>
                <a:gd name="connsiteX510" fmla="*/ 1660098 w 2918969"/>
                <a:gd name="connsiteY510" fmla="*/ 1011898 h 3793422"/>
                <a:gd name="connsiteX511" fmla="*/ 1758682 w 2918969"/>
                <a:gd name="connsiteY511" fmla="*/ 965702 h 3793422"/>
                <a:gd name="connsiteX512" fmla="*/ 1805926 w 2918969"/>
                <a:gd name="connsiteY512" fmla="*/ 949033 h 3793422"/>
                <a:gd name="connsiteX513" fmla="*/ 1954993 w 2918969"/>
                <a:gd name="connsiteY513" fmla="*/ 899503 h 3793422"/>
                <a:gd name="connsiteX514" fmla="*/ 2170162 w 2918969"/>
                <a:gd name="connsiteY514" fmla="*/ 832161 h 3793422"/>
                <a:gd name="connsiteX515" fmla="*/ 2178735 w 2918969"/>
                <a:gd name="connsiteY515" fmla="*/ 850354 h 3793422"/>
                <a:gd name="connsiteX516" fmla="*/ 1990997 w 2918969"/>
                <a:gd name="connsiteY516" fmla="*/ 1311459 h 3793422"/>
                <a:gd name="connsiteX517" fmla="*/ 1718201 w 2918969"/>
                <a:gd name="connsiteY517" fmla="*/ 1695793 h 3793422"/>
                <a:gd name="connsiteX518" fmla="*/ 1765064 w 2918969"/>
                <a:gd name="connsiteY518" fmla="*/ 1704842 h 3793422"/>
                <a:gd name="connsiteX519" fmla="*/ 1926227 w 2918969"/>
                <a:gd name="connsiteY519" fmla="*/ 1515008 h 3793422"/>
                <a:gd name="connsiteX520" fmla="*/ 2060148 w 2918969"/>
                <a:gd name="connsiteY520" fmla="*/ 1290695 h 3793422"/>
                <a:gd name="connsiteX521" fmla="*/ 2143778 w 2918969"/>
                <a:gd name="connsiteY521" fmla="*/ 1107529 h 3793422"/>
                <a:gd name="connsiteX522" fmla="*/ 2186640 w 2918969"/>
                <a:gd name="connsiteY522" fmla="*/ 977322 h 3793422"/>
                <a:gd name="connsiteX523" fmla="*/ 2201500 w 2918969"/>
                <a:gd name="connsiteY523" fmla="*/ 911314 h 3793422"/>
                <a:gd name="connsiteX524" fmla="*/ 2207024 w 2918969"/>
                <a:gd name="connsiteY524" fmla="*/ 849877 h 3793422"/>
                <a:gd name="connsiteX525" fmla="*/ 2199976 w 2918969"/>
                <a:gd name="connsiteY525" fmla="*/ 835781 h 3793422"/>
                <a:gd name="connsiteX526" fmla="*/ 2215882 w 2918969"/>
                <a:gd name="connsiteY526" fmla="*/ 826922 h 3793422"/>
                <a:gd name="connsiteX527" fmla="*/ 2327230 w 2918969"/>
                <a:gd name="connsiteY527" fmla="*/ 958653 h 3793422"/>
                <a:gd name="connsiteX528" fmla="*/ 2360757 w 2918969"/>
                <a:gd name="connsiteY528" fmla="*/ 1016184 h 3793422"/>
                <a:gd name="connsiteX529" fmla="*/ 2373331 w 2918969"/>
                <a:gd name="connsiteY529" fmla="*/ 1076001 h 3793422"/>
                <a:gd name="connsiteX530" fmla="*/ 2363139 w 2918969"/>
                <a:gd name="connsiteY530" fmla="*/ 1106100 h 3793422"/>
                <a:gd name="connsiteX531" fmla="*/ 2362567 w 2918969"/>
                <a:gd name="connsiteY531" fmla="*/ 1173346 h 3793422"/>
                <a:gd name="connsiteX532" fmla="*/ 2408382 w 2918969"/>
                <a:gd name="connsiteY532" fmla="*/ 1263834 h 3793422"/>
                <a:gd name="connsiteX533" fmla="*/ 2527445 w 2918969"/>
                <a:gd name="connsiteY533" fmla="*/ 1305649 h 3793422"/>
                <a:gd name="connsiteX534" fmla="*/ 2531255 w 2918969"/>
                <a:gd name="connsiteY534" fmla="*/ 1194968 h 3793422"/>
                <a:gd name="connsiteX535" fmla="*/ 2429147 w 2918969"/>
                <a:gd name="connsiteY535" fmla="*/ 1066571 h 3793422"/>
                <a:gd name="connsiteX536" fmla="*/ 2421527 w 2918969"/>
                <a:gd name="connsiteY536" fmla="*/ 1061142 h 3793422"/>
                <a:gd name="connsiteX537" fmla="*/ 2246934 w 2918969"/>
                <a:gd name="connsiteY537" fmla="*/ 828541 h 3793422"/>
                <a:gd name="connsiteX538" fmla="*/ 2210834 w 2918969"/>
                <a:gd name="connsiteY538" fmla="*/ 801776 h 3793422"/>
                <a:gd name="connsiteX539" fmla="*/ 2204547 w 2918969"/>
                <a:gd name="connsiteY539" fmla="*/ 805491 h 3793422"/>
                <a:gd name="connsiteX540" fmla="*/ 2197594 w 2918969"/>
                <a:gd name="connsiteY540" fmla="*/ 806444 h 3793422"/>
                <a:gd name="connsiteX541" fmla="*/ 2194451 w 2918969"/>
                <a:gd name="connsiteY541" fmla="*/ 800919 h 3793422"/>
                <a:gd name="connsiteX542" fmla="*/ 2196832 w 2918969"/>
                <a:gd name="connsiteY542" fmla="*/ 794728 h 3793422"/>
                <a:gd name="connsiteX543" fmla="*/ 2214168 w 2918969"/>
                <a:gd name="connsiteY543" fmla="*/ 786822 h 3793422"/>
                <a:gd name="connsiteX544" fmla="*/ 2245029 w 2918969"/>
                <a:gd name="connsiteY544" fmla="*/ 807968 h 3793422"/>
                <a:gd name="connsiteX545" fmla="*/ 2250172 w 2918969"/>
                <a:gd name="connsiteY545" fmla="*/ 804539 h 3793422"/>
                <a:gd name="connsiteX546" fmla="*/ 2602788 w 2918969"/>
                <a:gd name="connsiteY546" fmla="*/ 874071 h 3793422"/>
                <a:gd name="connsiteX547" fmla="*/ 2604502 w 2918969"/>
                <a:gd name="connsiteY547" fmla="*/ 865498 h 3793422"/>
                <a:gd name="connsiteX548" fmla="*/ 2621362 w 2918969"/>
                <a:gd name="connsiteY548" fmla="*/ 868070 h 3793422"/>
                <a:gd name="connsiteX549" fmla="*/ 2887300 w 2918969"/>
                <a:gd name="connsiteY549" fmla="*/ 935317 h 3793422"/>
                <a:gd name="connsiteX550" fmla="*/ 2776714 w 2918969"/>
                <a:gd name="connsiteY550" fmla="*/ 794823 h 3793422"/>
                <a:gd name="connsiteX551" fmla="*/ 2601264 w 2918969"/>
                <a:gd name="connsiteY551" fmla="*/ 852449 h 3793422"/>
                <a:gd name="connsiteX552" fmla="*/ 2590405 w 2918969"/>
                <a:gd name="connsiteY552" fmla="*/ 849115 h 3793422"/>
                <a:gd name="connsiteX553" fmla="*/ 2602693 w 2918969"/>
                <a:gd name="connsiteY553" fmla="*/ 815302 h 3793422"/>
                <a:gd name="connsiteX554" fmla="*/ 2565831 w 2918969"/>
                <a:gd name="connsiteY554" fmla="*/ 802538 h 3793422"/>
                <a:gd name="connsiteX555" fmla="*/ 2535446 w 2918969"/>
                <a:gd name="connsiteY555" fmla="*/ 795775 h 3793422"/>
                <a:gd name="connsiteX556" fmla="*/ 2464389 w 2918969"/>
                <a:gd name="connsiteY556" fmla="*/ 773963 h 3793422"/>
                <a:gd name="connsiteX557" fmla="*/ 2461437 w 2918969"/>
                <a:gd name="connsiteY557" fmla="*/ 768915 h 3793422"/>
                <a:gd name="connsiteX558" fmla="*/ 2274175 w 2918969"/>
                <a:gd name="connsiteY558" fmla="*/ 767105 h 3793422"/>
                <a:gd name="connsiteX559" fmla="*/ 2232932 w 2918969"/>
                <a:gd name="connsiteY559" fmla="*/ 756914 h 3793422"/>
                <a:gd name="connsiteX560" fmla="*/ 2232837 w 2918969"/>
                <a:gd name="connsiteY560" fmla="*/ 745007 h 3793422"/>
                <a:gd name="connsiteX561" fmla="*/ 2237504 w 2918969"/>
                <a:gd name="connsiteY561" fmla="*/ 737102 h 3793422"/>
                <a:gd name="connsiteX562" fmla="*/ 2371616 w 2918969"/>
                <a:gd name="connsiteY562" fmla="*/ 677665 h 3793422"/>
                <a:gd name="connsiteX563" fmla="*/ 2422956 w 2918969"/>
                <a:gd name="connsiteY563" fmla="*/ 667474 h 3793422"/>
                <a:gd name="connsiteX564" fmla="*/ 2428766 w 2918969"/>
                <a:gd name="connsiteY564" fmla="*/ 665188 h 3793422"/>
                <a:gd name="connsiteX565" fmla="*/ 2469533 w 2918969"/>
                <a:gd name="connsiteY565" fmla="*/ 735673 h 3793422"/>
                <a:gd name="connsiteX566" fmla="*/ 2601073 w 2918969"/>
                <a:gd name="connsiteY566" fmla="*/ 671189 h 3793422"/>
                <a:gd name="connsiteX567" fmla="*/ 2505538 w 2918969"/>
                <a:gd name="connsiteY567" fmla="*/ 603275 h 3793422"/>
                <a:gd name="connsiteX568" fmla="*/ 2457246 w 2918969"/>
                <a:gd name="connsiteY568" fmla="*/ 623278 h 3793422"/>
                <a:gd name="connsiteX569" fmla="*/ 2446768 w 2918969"/>
                <a:gd name="connsiteY569" fmla="*/ 633850 h 3793422"/>
                <a:gd name="connsiteX570" fmla="*/ 2423813 w 2918969"/>
                <a:gd name="connsiteY570" fmla="*/ 636708 h 3793422"/>
                <a:gd name="connsiteX571" fmla="*/ 2402001 w 2918969"/>
                <a:gd name="connsiteY571" fmla="*/ 638518 h 3793422"/>
                <a:gd name="connsiteX572" fmla="*/ 2357805 w 2918969"/>
                <a:gd name="connsiteY572" fmla="*/ 652996 h 3793422"/>
                <a:gd name="connsiteX573" fmla="*/ 2260936 w 2918969"/>
                <a:gd name="connsiteY573" fmla="*/ 709765 h 3793422"/>
                <a:gd name="connsiteX574" fmla="*/ 2252935 w 2918969"/>
                <a:gd name="connsiteY574" fmla="*/ 719480 h 3793422"/>
                <a:gd name="connsiteX575" fmla="*/ 2230932 w 2918969"/>
                <a:gd name="connsiteY575" fmla="*/ 709003 h 3793422"/>
                <a:gd name="connsiteX576" fmla="*/ 2260173 w 2918969"/>
                <a:gd name="connsiteY576" fmla="*/ 683381 h 3793422"/>
                <a:gd name="connsiteX577" fmla="*/ 2301226 w 2918969"/>
                <a:gd name="connsiteY577" fmla="*/ 603466 h 3793422"/>
                <a:gd name="connsiteX578" fmla="*/ 2267889 w 2918969"/>
                <a:gd name="connsiteY578" fmla="*/ 501548 h 3793422"/>
                <a:gd name="connsiteX579" fmla="*/ 2239028 w 2918969"/>
                <a:gd name="connsiteY579" fmla="*/ 469354 h 3793422"/>
                <a:gd name="connsiteX580" fmla="*/ 2174353 w 2918969"/>
                <a:gd name="connsiteY580" fmla="*/ 564032 h 3793422"/>
                <a:gd name="connsiteX581" fmla="*/ 2184450 w 2918969"/>
                <a:gd name="connsiteY581" fmla="*/ 638041 h 3793422"/>
                <a:gd name="connsiteX582" fmla="*/ 2200928 w 2918969"/>
                <a:gd name="connsiteY582" fmla="*/ 670903 h 3793422"/>
                <a:gd name="connsiteX583" fmla="*/ 2216739 w 2918969"/>
                <a:gd name="connsiteY583" fmla="*/ 704431 h 3793422"/>
                <a:gd name="connsiteX584" fmla="*/ 2213596 w 2918969"/>
                <a:gd name="connsiteY584" fmla="*/ 716146 h 3793422"/>
                <a:gd name="connsiteX585" fmla="*/ 2205405 w 2918969"/>
                <a:gd name="connsiteY585" fmla="*/ 738149 h 3793422"/>
                <a:gd name="connsiteX586" fmla="*/ 2203786 w 2918969"/>
                <a:gd name="connsiteY586" fmla="*/ 754246 h 3793422"/>
                <a:gd name="connsiteX587" fmla="*/ 2188450 w 2918969"/>
                <a:gd name="connsiteY587" fmla="*/ 767772 h 3793422"/>
                <a:gd name="connsiteX588" fmla="*/ 2086819 w 2918969"/>
                <a:gd name="connsiteY588" fmla="*/ 589559 h 3793422"/>
                <a:gd name="connsiteX589" fmla="*/ 2086247 w 2918969"/>
                <a:gd name="connsiteY589" fmla="*/ 576700 h 3793422"/>
                <a:gd name="connsiteX590" fmla="*/ 2064911 w 2918969"/>
                <a:gd name="connsiteY590" fmla="*/ 436111 h 3793422"/>
                <a:gd name="connsiteX591" fmla="*/ 1984234 w 2918969"/>
                <a:gd name="connsiteY591" fmla="*/ 391153 h 3793422"/>
                <a:gd name="connsiteX592" fmla="*/ 1929656 w 2918969"/>
                <a:gd name="connsiteY592" fmla="*/ 456590 h 3793422"/>
                <a:gd name="connsiteX593" fmla="*/ 1978424 w 2918969"/>
                <a:gd name="connsiteY593" fmla="*/ 537839 h 3793422"/>
                <a:gd name="connsiteX594" fmla="*/ 2015953 w 2918969"/>
                <a:gd name="connsiteY594" fmla="*/ 563270 h 3793422"/>
                <a:gd name="connsiteX595" fmla="*/ 2037384 w 2918969"/>
                <a:gd name="connsiteY595" fmla="*/ 572510 h 3793422"/>
                <a:gd name="connsiteX596" fmla="*/ 2059101 w 2918969"/>
                <a:gd name="connsiteY596" fmla="*/ 580796 h 3793422"/>
                <a:gd name="connsiteX597" fmla="*/ 2063482 w 2918969"/>
                <a:gd name="connsiteY597" fmla="*/ 588511 h 3793422"/>
                <a:gd name="connsiteX598" fmla="*/ 2062435 w 2918969"/>
                <a:gd name="connsiteY598" fmla="*/ 593465 h 3793422"/>
                <a:gd name="connsiteX599" fmla="*/ 2067864 w 2918969"/>
                <a:gd name="connsiteY599" fmla="*/ 613657 h 3793422"/>
                <a:gd name="connsiteX600" fmla="*/ 2078437 w 2918969"/>
                <a:gd name="connsiteY600" fmla="*/ 636327 h 3793422"/>
                <a:gd name="connsiteX601" fmla="*/ 2102630 w 2918969"/>
                <a:gd name="connsiteY601" fmla="*/ 687286 h 3793422"/>
                <a:gd name="connsiteX602" fmla="*/ 2163114 w 2918969"/>
                <a:gd name="connsiteY602" fmla="*/ 775582 h 3793422"/>
                <a:gd name="connsiteX603" fmla="*/ 2137682 w 2918969"/>
                <a:gd name="connsiteY603" fmla="*/ 778440 h 3793422"/>
                <a:gd name="connsiteX604" fmla="*/ 2087390 w 2918969"/>
                <a:gd name="connsiteY604" fmla="*/ 757485 h 3793422"/>
                <a:gd name="connsiteX605" fmla="*/ 1991759 w 2918969"/>
                <a:gd name="connsiteY605" fmla="*/ 689667 h 3793422"/>
                <a:gd name="connsiteX606" fmla="*/ 1970899 w 2918969"/>
                <a:gd name="connsiteY606" fmla="*/ 675475 h 3793422"/>
                <a:gd name="connsiteX607" fmla="*/ 1850694 w 2918969"/>
                <a:gd name="connsiteY607" fmla="*/ 599941 h 3793422"/>
                <a:gd name="connsiteX608" fmla="*/ 1808117 w 2918969"/>
                <a:gd name="connsiteY608" fmla="*/ 564699 h 3793422"/>
                <a:gd name="connsiteX609" fmla="*/ 1805640 w 2918969"/>
                <a:gd name="connsiteY609" fmla="*/ 562508 h 3793422"/>
                <a:gd name="connsiteX610" fmla="*/ 1793068 w 2918969"/>
                <a:gd name="connsiteY610" fmla="*/ 572319 h 3793422"/>
                <a:gd name="connsiteX611" fmla="*/ 1785733 w 2918969"/>
                <a:gd name="connsiteY611" fmla="*/ 560413 h 3793422"/>
                <a:gd name="connsiteX612" fmla="*/ 1700283 w 2918969"/>
                <a:gd name="connsiteY612" fmla="*/ 285928 h 3793422"/>
                <a:gd name="connsiteX613" fmla="*/ 2425623 w 2918969"/>
                <a:gd name="connsiteY613" fmla="*/ 678237 h 3793422"/>
                <a:gd name="connsiteX614" fmla="*/ 2348280 w 2918969"/>
                <a:gd name="connsiteY614" fmla="*/ 707193 h 3793422"/>
                <a:gd name="connsiteX615" fmla="*/ 2258840 w 2918969"/>
                <a:gd name="connsiteY615" fmla="*/ 747960 h 3793422"/>
                <a:gd name="connsiteX616" fmla="*/ 2269222 w 2918969"/>
                <a:gd name="connsiteY616" fmla="*/ 748627 h 3793422"/>
                <a:gd name="connsiteX617" fmla="*/ 2301512 w 2918969"/>
                <a:gd name="connsiteY617" fmla="*/ 746912 h 3793422"/>
                <a:gd name="connsiteX618" fmla="*/ 2382475 w 2918969"/>
                <a:gd name="connsiteY618" fmla="*/ 743960 h 3793422"/>
                <a:gd name="connsiteX619" fmla="*/ 2453817 w 2918969"/>
                <a:gd name="connsiteY619" fmla="*/ 752437 h 3793422"/>
                <a:gd name="connsiteX620" fmla="*/ 2425623 w 2918969"/>
                <a:gd name="connsiteY620" fmla="*/ 678237 h 3793422"/>
                <a:gd name="connsiteX621" fmla="*/ 1714118 w 2918969"/>
                <a:gd name="connsiteY621" fmla="*/ 1719820 h 3793422"/>
                <a:gd name="connsiteX622" fmla="*/ 1638858 w 2918969"/>
                <a:gd name="connsiteY622" fmla="*/ 1753895 h 3793422"/>
                <a:gd name="connsiteX623" fmla="*/ 1759635 w 2918969"/>
                <a:gd name="connsiteY623" fmla="*/ 1963160 h 3793422"/>
                <a:gd name="connsiteX624" fmla="*/ 1766112 w 2918969"/>
                <a:gd name="connsiteY624" fmla="*/ 1978114 h 3793422"/>
                <a:gd name="connsiteX625" fmla="*/ 1796687 w 2918969"/>
                <a:gd name="connsiteY625" fmla="*/ 2063458 h 3793422"/>
                <a:gd name="connsiteX626" fmla="*/ 1802973 w 2918969"/>
                <a:gd name="connsiteY626" fmla="*/ 2143849 h 3793422"/>
                <a:gd name="connsiteX627" fmla="*/ 1808689 w 2918969"/>
                <a:gd name="connsiteY627" fmla="*/ 2212048 h 3793422"/>
                <a:gd name="connsiteX628" fmla="*/ 1798973 w 2918969"/>
                <a:gd name="connsiteY628" fmla="*/ 2211762 h 3793422"/>
                <a:gd name="connsiteX629" fmla="*/ 1715439 w 2918969"/>
                <a:gd name="connsiteY629" fmla="*/ 2061648 h 3793422"/>
                <a:gd name="connsiteX630" fmla="*/ 1683721 w 2918969"/>
                <a:gd name="connsiteY630" fmla="*/ 1986877 h 3793422"/>
                <a:gd name="connsiteX631" fmla="*/ 1684197 w 2918969"/>
                <a:gd name="connsiteY631" fmla="*/ 1984305 h 3793422"/>
                <a:gd name="connsiteX632" fmla="*/ 1596472 w 2918969"/>
                <a:gd name="connsiteY632" fmla="*/ 1868767 h 3793422"/>
                <a:gd name="connsiteX633" fmla="*/ 1590947 w 2918969"/>
                <a:gd name="connsiteY633" fmla="*/ 1865528 h 3793422"/>
                <a:gd name="connsiteX634" fmla="*/ 1481314 w 2918969"/>
                <a:gd name="connsiteY634" fmla="*/ 1838572 h 3793422"/>
                <a:gd name="connsiteX635" fmla="*/ 1452454 w 2918969"/>
                <a:gd name="connsiteY635" fmla="*/ 1902200 h 3793422"/>
                <a:gd name="connsiteX636" fmla="*/ 1600377 w 2918969"/>
                <a:gd name="connsiteY636" fmla="*/ 2041169 h 3793422"/>
                <a:gd name="connsiteX637" fmla="*/ 1682959 w 2918969"/>
                <a:gd name="connsiteY637" fmla="*/ 2074888 h 3793422"/>
                <a:gd name="connsiteX638" fmla="*/ 1776208 w 2918969"/>
                <a:gd name="connsiteY638" fmla="*/ 2203380 h 3793422"/>
                <a:gd name="connsiteX639" fmla="*/ 1768779 w 2918969"/>
                <a:gd name="connsiteY639" fmla="*/ 2212334 h 3793422"/>
                <a:gd name="connsiteX640" fmla="*/ 1765350 w 2918969"/>
                <a:gd name="connsiteY640" fmla="*/ 2209095 h 3793422"/>
                <a:gd name="connsiteX641" fmla="*/ 1746205 w 2918969"/>
                <a:gd name="connsiteY641" fmla="*/ 2209381 h 3793422"/>
                <a:gd name="connsiteX642" fmla="*/ 1606282 w 2918969"/>
                <a:gd name="connsiteY642" fmla="*/ 2201666 h 3793422"/>
                <a:gd name="connsiteX643" fmla="*/ 1443500 w 2918969"/>
                <a:gd name="connsiteY643" fmla="*/ 2258625 h 3793422"/>
                <a:gd name="connsiteX644" fmla="*/ 1448072 w 2918969"/>
                <a:gd name="connsiteY644" fmla="*/ 2271008 h 3793422"/>
                <a:gd name="connsiteX645" fmla="*/ 1439500 w 2918969"/>
                <a:gd name="connsiteY645" fmla="*/ 2277104 h 3793422"/>
                <a:gd name="connsiteX646" fmla="*/ 1336725 w 2918969"/>
                <a:gd name="connsiteY646" fmla="*/ 2275484 h 3793422"/>
                <a:gd name="connsiteX647" fmla="*/ 1263382 w 2918969"/>
                <a:gd name="connsiteY647" fmla="*/ 2337587 h 3793422"/>
                <a:gd name="connsiteX648" fmla="*/ 1214805 w 2918969"/>
                <a:gd name="connsiteY648" fmla="*/ 2432361 h 3793422"/>
                <a:gd name="connsiteX649" fmla="*/ 1269193 w 2918969"/>
                <a:gd name="connsiteY649" fmla="*/ 2526468 h 3793422"/>
                <a:gd name="connsiteX650" fmla="*/ 1436356 w 2918969"/>
                <a:gd name="connsiteY650" fmla="*/ 2355304 h 3793422"/>
                <a:gd name="connsiteX651" fmla="*/ 1439500 w 2918969"/>
                <a:gd name="connsiteY651" fmla="*/ 2341397 h 3793422"/>
                <a:gd name="connsiteX652" fmla="*/ 1439881 w 2918969"/>
                <a:gd name="connsiteY652" fmla="*/ 2340540 h 3793422"/>
                <a:gd name="connsiteX653" fmla="*/ 1738585 w 2918969"/>
                <a:gd name="connsiteY653" fmla="*/ 2223287 h 3793422"/>
                <a:gd name="connsiteX654" fmla="*/ 1739061 w 2918969"/>
                <a:gd name="connsiteY654" fmla="*/ 2223668 h 3793422"/>
                <a:gd name="connsiteX655" fmla="*/ 1775732 w 2918969"/>
                <a:gd name="connsiteY655" fmla="*/ 2228717 h 3793422"/>
                <a:gd name="connsiteX656" fmla="*/ 1806117 w 2918969"/>
                <a:gd name="connsiteY656" fmla="*/ 2247767 h 3793422"/>
                <a:gd name="connsiteX657" fmla="*/ 1806974 w 2918969"/>
                <a:gd name="connsiteY657" fmla="*/ 2241385 h 3793422"/>
                <a:gd name="connsiteX658" fmla="*/ 1808593 w 2918969"/>
                <a:gd name="connsiteY658" fmla="*/ 1950301 h 3793422"/>
                <a:gd name="connsiteX659" fmla="*/ 1789734 w 2918969"/>
                <a:gd name="connsiteY659" fmla="*/ 1950301 h 3793422"/>
                <a:gd name="connsiteX660" fmla="*/ 1787448 w 2918969"/>
                <a:gd name="connsiteY660" fmla="*/ 1945634 h 3793422"/>
                <a:gd name="connsiteX661" fmla="*/ 1789448 w 2918969"/>
                <a:gd name="connsiteY661" fmla="*/ 1934299 h 3793422"/>
                <a:gd name="connsiteX662" fmla="*/ 1787448 w 2918969"/>
                <a:gd name="connsiteY662" fmla="*/ 1754467 h 3793422"/>
                <a:gd name="connsiteX663" fmla="*/ 1714118 w 2918969"/>
                <a:gd name="connsiteY663" fmla="*/ 1719820 h 3793422"/>
                <a:gd name="connsiteX664" fmla="*/ 1705723 w 2918969"/>
                <a:gd name="connsiteY664" fmla="*/ 2233098 h 3793422"/>
                <a:gd name="connsiteX665" fmla="*/ 1588661 w 2918969"/>
                <a:gd name="connsiteY665" fmla="*/ 2254053 h 3793422"/>
                <a:gd name="connsiteX666" fmla="*/ 1460931 w 2918969"/>
                <a:gd name="connsiteY666" fmla="*/ 2349113 h 3793422"/>
                <a:gd name="connsiteX667" fmla="*/ 1244332 w 2918969"/>
                <a:gd name="connsiteY667" fmla="*/ 2544280 h 3793422"/>
                <a:gd name="connsiteX668" fmla="*/ 1144891 w 2918969"/>
                <a:gd name="connsiteY668" fmla="*/ 2695442 h 3793422"/>
                <a:gd name="connsiteX669" fmla="*/ 1044212 w 2918969"/>
                <a:gd name="connsiteY669" fmla="*/ 2761736 h 3793422"/>
                <a:gd name="connsiteX670" fmla="*/ 1018876 w 2918969"/>
                <a:gd name="connsiteY670" fmla="*/ 2781643 h 3793422"/>
                <a:gd name="connsiteX671" fmla="*/ 1099362 w 2918969"/>
                <a:gd name="connsiteY671" fmla="*/ 2768498 h 3793422"/>
                <a:gd name="connsiteX672" fmla="*/ 1342821 w 2918969"/>
                <a:gd name="connsiteY672" fmla="*/ 2685440 h 3793422"/>
                <a:gd name="connsiteX673" fmla="*/ 1519129 w 2918969"/>
                <a:gd name="connsiteY673" fmla="*/ 2563425 h 3793422"/>
                <a:gd name="connsiteX674" fmla="*/ 1583232 w 2918969"/>
                <a:gd name="connsiteY674" fmla="*/ 2513228 h 3793422"/>
                <a:gd name="connsiteX675" fmla="*/ 1569325 w 2918969"/>
                <a:gd name="connsiteY675" fmla="*/ 2412644 h 3793422"/>
                <a:gd name="connsiteX676" fmla="*/ 1640668 w 2918969"/>
                <a:gd name="connsiteY676" fmla="*/ 2295582 h 3793422"/>
                <a:gd name="connsiteX677" fmla="*/ 1698198 w 2918969"/>
                <a:gd name="connsiteY677" fmla="*/ 2236718 h 3793422"/>
                <a:gd name="connsiteX678" fmla="*/ 1705723 w 2918969"/>
                <a:gd name="connsiteY678" fmla="*/ 2233098 h 3793422"/>
                <a:gd name="connsiteX679" fmla="*/ 1753706 w 2918969"/>
                <a:gd name="connsiteY679" fmla="*/ 2250993 h 3793422"/>
                <a:gd name="connsiteX680" fmla="*/ 1722964 w 2918969"/>
                <a:gd name="connsiteY680" fmla="*/ 2252243 h 3793422"/>
                <a:gd name="connsiteX681" fmla="*/ 1714486 w 2918969"/>
                <a:gd name="connsiteY681" fmla="*/ 2258054 h 3793422"/>
                <a:gd name="connsiteX682" fmla="*/ 1632095 w 2918969"/>
                <a:gd name="connsiteY682" fmla="*/ 2346350 h 3793422"/>
                <a:gd name="connsiteX683" fmla="*/ 1592090 w 2918969"/>
                <a:gd name="connsiteY683" fmla="*/ 2447601 h 3793422"/>
                <a:gd name="connsiteX684" fmla="*/ 1684102 w 2918969"/>
                <a:gd name="connsiteY684" fmla="*/ 2543422 h 3793422"/>
                <a:gd name="connsiteX685" fmla="*/ 1799449 w 2918969"/>
                <a:gd name="connsiteY685" fmla="*/ 2383498 h 3793422"/>
                <a:gd name="connsiteX686" fmla="*/ 1785162 w 2918969"/>
                <a:gd name="connsiteY686" fmla="*/ 2263102 h 3793422"/>
                <a:gd name="connsiteX687" fmla="*/ 1753706 w 2918969"/>
                <a:gd name="connsiteY687" fmla="*/ 2250993 h 3793422"/>
                <a:gd name="connsiteX688" fmla="*/ 1850313 w 2918969"/>
                <a:gd name="connsiteY688" fmla="*/ 2336921 h 3793422"/>
                <a:gd name="connsiteX689" fmla="*/ 1835168 w 2918969"/>
                <a:gd name="connsiteY689" fmla="*/ 2342636 h 3793422"/>
                <a:gd name="connsiteX690" fmla="*/ 1832025 w 2918969"/>
                <a:gd name="connsiteY690" fmla="*/ 2341873 h 3793422"/>
                <a:gd name="connsiteX691" fmla="*/ 1831739 w 2918969"/>
                <a:gd name="connsiteY691" fmla="*/ 2345303 h 3793422"/>
                <a:gd name="connsiteX692" fmla="*/ 1834692 w 2918969"/>
                <a:gd name="connsiteY692" fmla="*/ 2348255 h 3793422"/>
                <a:gd name="connsiteX693" fmla="*/ 1905558 w 2918969"/>
                <a:gd name="connsiteY693" fmla="*/ 2439791 h 3793422"/>
                <a:gd name="connsiteX694" fmla="*/ 1963279 w 2918969"/>
                <a:gd name="connsiteY694" fmla="*/ 2492845 h 3793422"/>
                <a:gd name="connsiteX695" fmla="*/ 1966708 w 2918969"/>
                <a:gd name="connsiteY695" fmla="*/ 2494845 h 3793422"/>
                <a:gd name="connsiteX696" fmla="*/ 2008237 w 2918969"/>
                <a:gd name="connsiteY696" fmla="*/ 2571712 h 3793422"/>
                <a:gd name="connsiteX697" fmla="*/ 2006618 w 2918969"/>
                <a:gd name="connsiteY697" fmla="*/ 2560758 h 3793422"/>
                <a:gd name="connsiteX698" fmla="*/ 2019096 w 2918969"/>
                <a:gd name="connsiteY698" fmla="*/ 2553614 h 3793422"/>
                <a:gd name="connsiteX699" fmla="*/ 2041194 w 2918969"/>
                <a:gd name="connsiteY699" fmla="*/ 2570759 h 3793422"/>
                <a:gd name="connsiteX700" fmla="*/ 2078437 w 2918969"/>
                <a:gd name="connsiteY700" fmla="*/ 2586190 h 3793422"/>
                <a:gd name="connsiteX701" fmla="*/ 2123490 w 2918969"/>
                <a:gd name="connsiteY701" fmla="*/ 2591810 h 3793422"/>
                <a:gd name="connsiteX702" fmla="*/ 2160447 w 2918969"/>
                <a:gd name="connsiteY702" fmla="*/ 2592667 h 3793422"/>
                <a:gd name="connsiteX703" fmla="*/ 2162733 w 2918969"/>
                <a:gd name="connsiteY703" fmla="*/ 2602573 h 3793422"/>
                <a:gd name="connsiteX704" fmla="*/ 2071960 w 2918969"/>
                <a:gd name="connsiteY704" fmla="*/ 2609526 h 3793422"/>
                <a:gd name="connsiteX705" fmla="*/ 2022144 w 2918969"/>
                <a:gd name="connsiteY705" fmla="*/ 2588571 h 3793422"/>
                <a:gd name="connsiteX706" fmla="*/ 2023001 w 2918969"/>
                <a:gd name="connsiteY706" fmla="*/ 2589428 h 3793422"/>
                <a:gd name="connsiteX707" fmla="*/ 2090057 w 2918969"/>
                <a:gd name="connsiteY707" fmla="*/ 2629243 h 3793422"/>
                <a:gd name="connsiteX708" fmla="*/ 2230360 w 2918969"/>
                <a:gd name="connsiteY708" fmla="*/ 2554757 h 3793422"/>
                <a:gd name="connsiteX709" fmla="*/ 2157399 w 2918969"/>
                <a:gd name="connsiteY709" fmla="*/ 2446268 h 3793422"/>
                <a:gd name="connsiteX710" fmla="*/ 2082342 w 2918969"/>
                <a:gd name="connsiteY710" fmla="*/ 2441600 h 3793422"/>
                <a:gd name="connsiteX711" fmla="*/ 2046623 w 2918969"/>
                <a:gd name="connsiteY711" fmla="*/ 2449697 h 3793422"/>
                <a:gd name="connsiteX712" fmla="*/ 2010809 w 2918969"/>
                <a:gd name="connsiteY712" fmla="*/ 2459317 h 3793422"/>
                <a:gd name="connsiteX713" fmla="*/ 2008428 w 2918969"/>
                <a:gd name="connsiteY713" fmla="*/ 2458745 h 3793422"/>
                <a:gd name="connsiteX714" fmla="*/ 1992045 w 2918969"/>
                <a:gd name="connsiteY714" fmla="*/ 2451602 h 3793422"/>
                <a:gd name="connsiteX715" fmla="*/ 1917845 w 2918969"/>
                <a:gd name="connsiteY715" fmla="*/ 2400262 h 3793422"/>
                <a:gd name="connsiteX716" fmla="*/ 1850313 w 2918969"/>
                <a:gd name="connsiteY716" fmla="*/ 2336921 h 3793422"/>
                <a:gd name="connsiteX717" fmla="*/ 1825167 w 2918969"/>
                <a:gd name="connsiteY717" fmla="*/ 2392070 h 3793422"/>
                <a:gd name="connsiteX718" fmla="*/ 1814499 w 2918969"/>
                <a:gd name="connsiteY718" fmla="*/ 2435123 h 3793422"/>
                <a:gd name="connsiteX719" fmla="*/ 1818118 w 2918969"/>
                <a:gd name="connsiteY719" fmla="*/ 2535326 h 3793422"/>
                <a:gd name="connsiteX720" fmla="*/ 1814499 w 2918969"/>
                <a:gd name="connsiteY720" fmla="*/ 2638387 h 3793422"/>
                <a:gd name="connsiteX721" fmla="*/ 1843169 w 2918969"/>
                <a:gd name="connsiteY721" fmla="*/ 2642197 h 3793422"/>
                <a:gd name="connsiteX722" fmla="*/ 1841073 w 2918969"/>
                <a:gd name="connsiteY722" fmla="*/ 2654103 h 3793422"/>
                <a:gd name="connsiteX723" fmla="*/ 1740871 w 2918969"/>
                <a:gd name="connsiteY723" fmla="*/ 2856509 h 3793422"/>
                <a:gd name="connsiteX724" fmla="*/ 1819547 w 2918969"/>
                <a:gd name="connsiteY724" fmla="*/ 2912993 h 3793422"/>
                <a:gd name="connsiteX725" fmla="*/ 1878697 w 2918969"/>
                <a:gd name="connsiteY725" fmla="*/ 2887561 h 3793422"/>
                <a:gd name="connsiteX726" fmla="*/ 1930228 w 2918969"/>
                <a:gd name="connsiteY726" fmla="*/ 2776214 h 3793422"/>
                <a:gd name="connsiteX727" fmla="*/ 1898319 w 2918969"/>
                <a:gd name="connsiteY727" fmla="*/ 2706776 h 3793422"/>
                <a:gd name="connsiteX728" fmla="*/ 1869839 w 2918969"/>
                <a:gd name="connsiteY728" fmla="*/ 2669153 h 3793422"/>
                <a:gd name="connsiteX729" fmla="*/ 1862219 w 2918969"/>
                <a:gd name="connsiteY729" fmla="*/ 2646673 h 3793422"/>
                <a:gd name="connsiteX730" fmla="*/ 1860886 w 2918969"/>
                <a:gd name="connsiteY730" fmla="*/ 2606859 h 3793422"/>
                <a:gd name="connsiteX731" fmla="*/ 1856980 w 2918969"/>
                <a:gd name="connsiteY731" fmla="*/ 2533040 h 3793422"/>
                <a:gd name="connsiteX732" fmla="*/ 1825167 w 2918969"/>
                <a:gd name="connsiteY732" fmla="*/ 2392070 h 3793422"/>
                <a:gd name="connsiteX733" fmla="*/ 1749062 w 2918969"/>
                <a:gd name="connsiteY733" fmla="*/ 1986591 h 3793422"/>
                <a:gd name="connsiteX734" fmla="*/ 1708676 w 2918969"/>
                <a:gd name="connsiteY734" fmla="*/ 1990496 h 3793422"/>
                <a:gd name="connsiteX735" fmla="*/ 1776018 w 2918969"/>
                <a:gd name="connsiteY735" fmla="*/ 2102510 h 3793422"/>
                <a:gd name="connsiteX736" fmla="*/ 1774684 w 2918969"/>
                <a:gd name="connsiteY736" fmla="*/ 2075173 h 3793422"/>
                <a:gd name="connsiteX737" fmla="*/ 1749062 w 2918969"/>
                <a:gd name="connsiteY737" fmla="*/ 1986591 h 3793422"/>
                <a:gd name="connsiteX738" fmla="*/ 798467 w 2918969"/>
                <a:gd name="connsiteY738" fmla="*/ 1696936 h 3793422"/>
                <a:gd name="connsiteX739" fmla="*/ 751033 w 2918969"/>
                <a:gd name="connsiteY739" fmla="*/ 1765135 h 3793422"/>
                <a:gd name="connsiteX740" fmla="*/ 754652 w 2918969"/>
                <a:gd name="connsiteY740" fmla="*/ 1820951 h 3793422"/>
                <a:gd name="connsiteX741" fmla="*/ 758272 w 2918969"/>
                <a:gd name="connsiteY741" fmla="*/ 1770850 h 3793422"/>
                <a:gd name="connsiteX742" fmla="*/ 798658 w 2918969"/>
                <a:gd name="connsiteY742" fmla="*/ 1719796 h 3793422"/>
                <a:gd name="connsiteX743" fmla="*/ 803325 w 2918969"/>
                <a:gd name="connsiteY743" fmla="*/ 1727416 h 3793422"/>
                <a:gd name="connsiteX744" fmla="*/ 784275 w 2918969"/>
                <a:gd name="connsiteY744" fmla="*/ 1759705 h 3793422"/>
                <a:gd name="connsiteX745" fmla="*/ 778846 w 2918969"/>
                <a:gd name="connsiteY745" fmla="*/ 1789328 h 3793422"/>
                <a:gd name="connsiteX746" fmla="*/ 770845 w 2918969"/>
                <a:gd name="connsiteY746" fmla="*/ 1844954 h 3793422"/>
                <a:gd name="connsiteX747" fmla="*/ 769987 w 2918969"/>
                <a:gd name="connsiteY747" fmla="*/ 1845430 h 3793422"/>
                <a:gd name="connsiteX748" fmla="*/ 771607 w 2918969"/>
                <a:gd name="connsiteY748" fmla="*/ 1847431 h 3793422"/>
                <a:gd name="connsiteX749" fmla="*/ 796372 w 2918969"/>
                <a:gd name="connsiteY749" fmla="*/ 1881435 h 3793422"/>
                <a:gd name="connsiteX750" fmla="*/ 796181 w 2918969"/>
                <a:gd name="connsiteY750" fmla="*/ 1888388 h 3793422"/>
                <a:gd name="connsiteX751" fmla="*/ 795229 w 2918969"/>
                <a:gd name="connsiteY751" fmla="*/ 1996306 h 3793422"/>
                <a:gd name="connsiteX752" fmla="*/ 817708 w 2918969"/>
                <a:gd name="connsiteY752" fmla="*/ 1987258 h 3793422"/>
                <a:gd name="connsiteX753" fmla="*/ 824947 w 2918969"/>
                <a:gd name="connsiteY753" fmla="*/ 1936489 h 3793422"/>
                <a:gd name="connsiteX754" fmla="*/ 826852 w 2918969"/>
                <a:gd name="connsiteY754" fmla="*/ 1921059 h 3793422"/>
                <a:gd name="connsiteX755" fmla="*/ 842568 w 2918969"/>
                <a:gd name="connsiteY755" fmla="*/ 1878959 h 3793422"/>
                <a:gd name="connsiteX756" fmla="*/ 874953 w 2918969"/>
                <a:gd name="connsiteY756" fmla="*/ 1753133 h 3793422"/>
                <a:gd name="connsiteX757" fmla="*/ 798467 w 2918969"/>
                <a:gd name="connsiteY757" fmla="*/ 1696936 h 3793422"/>
                <a:gd name="connsiteX758" fmla="*/ 308691 w 2918969"/>
                <a:gd name="connsiteY758" fmla="*/ 1542726 h 3793422"/>
                <a:gd name="connsiteX759" fmla="*/ 175818 w 2918969"/>
                <a:gd name="connsiteY759" fmla="*/ 1595304 h 3793422"/>
                <a:gd name="connsiteX760" fmla="*/ 166674 w 2918969"/>
                <a:gd name="connsiteY760" fmla="*/ 1667980 h 3793422"/>
                <a:gd name="connsiteX761" fmla="*/ 188677 w 2918969"/>
                <a:gd name="connsiteY761" fmla="*/ 1688078 h 3793422"/>
                <a:gd name="connsiteX762" fmla="*/ 208012 w 2918969"/>
                <a:gd name="connsiteY762" fmla="*/ 1698460 h 3793422"/>
                <a:gd name="connsiteX763" fmla="*/ 247350 w 2918969"/>
                <a:gd name="connsiteY763" fmla="*/ 1703603 h 3793422"/>
                <a:gd name="connsiteX764" fmla="*/ 304977 w 2918969"/>
                <a:gd name="connsiteY764" fmla="*/ 1707223 h 3793422"/>
                <a:gd name="connsiteX765" fmla="*/ 306691 w 2918969"/>
                <a:gd name="connsiteY765" fmla="*/ 1724463 h 3793422"/>
                <a:gd name="connsiteX766" fmla="*/ 292023 w 2918969"/>
                <a:gd name="connsiteY766" fmla="*/ 1730273 h 3793422"/>
                <a:gd name="connsiteX767" fmla="*/ 314311 w 2918969"/>
                <a:gd name="connsiteY767" fmla="*/ 1888864 h 3793422"/>
                <a:gd name="connsiteX768" fmla="*/ 378986 w 2918969"/>
                <a:gd name="connsiteY768" fmla="*/ 2032216 h 3793422"/>
                <a:gd name="connsiteX769" fmla="*/ 420610 w 2918969"/>
                <a:gd name="connsiteY769" fmla="*/ 2104415 h 3793422"/>
                <a:gd name="connsiteX770" fmla="*/ 433945 w 2918969"/>
                <a:gd name="connsiteY770" fmla="*/ 2065458 h 3793422"/>
                <a:gd name="connsiteX771" fmla="*/ 362032 w 2918969"/>
                <a:gd name="connsiteY771" fmla="*/ 1888960 h 3793422"/>
                <a:gd name="connsiteX772" fmla="*/ 336600 w 2918969"/>
                <a:gd name="connsiteY772" fmla="*/ 1721415 h 3793422"/>
                <a:gd name="connsiteX773" fmla="*/ 364127 w 2918969"/>
                <a:gd name="connsiteY773" fmla="*/ 1686553 h 3793422"/>
                <a:gd name="connsiteX774" fmla="*/ 308691 w 2918969"/>
                <a:gd name="connsiteY774" fmla="*/ 1542726 h 3793422"/>
                <a:gd name="connsiteX775" fmla="*/ 498715 w 2918969"/>
                <a:gd name="connsiteY775" fmla="*/ 2226050 h 3793422"/>
                <a:gd name="connsiteX776" fmla="*/ 608348 w 2918969"/>
                <a:gd name="connsiteY776" fmla="*/ 2358733 h 3793422"/>
                <a:gd name="connsiteX777" fmla="*/ 697026 w 2918969"/>
                <a:gd name="connsiteY777" fmla="*/ 2463794 h 3793422"/>
                <a:gd name="connsiteX778" fmla="*/ 699693 w 2918969"/>
                <a:gd name="connsiteY778" fmla="*/ 2417788 h 3793422"/>
                <a:gd name="connsiteX779" fmla="*/ 682738 w 2918969"/>
                <a:gd name="connsiteY779" fmla="*/ 2399023 h 3793422"/>
                <a:gd name="connsiteX780" fmla="*/ 662164 w 2918969"/>
                <a:gd name="connsiteY780" fmla="*/ 2376545 h 3793422"/>
                <a:gd name="connsiteX781" fmla="*/ 623112 w 2918969"/>
                <a:gd name="connsiteY781" fmla="*/ 2327681 h 3793422"/>
                <a:gd name="connsiteX782" fmla="*/ 544245 w 2918969"/>
                <a:gd name="connsiteY782" fmla="*/ 2231193 h 3793422"/>
                <a:gd name="connsiteX783" fmla="*/ 522052 w 2918969"/>
                <a:gd name="connsiteY783" fmla="*/ 2231955 h 3793422"/>
                <a:gd name="connsiteX784" fmla="*/ 510526 w 2918969"/>
                <a:gd name="connsiteY784" fmla="*/ 2230622 h 3793422"/>
                <a:gd name="connsiteX785" fmla="*/ 498715 w 2918969"/>
                <a:gd name="connsiteY785" fmla="*/ 2226050 h 3793422"/>
                <a:gd name="connsiteX786" fmla="*/ 1113459 w 2918969"/>
                <a:gd name="connsiteY786" fmla="*/ 2020024 h 3793422"/>
                <a:gd name="connsiteX787" fmla="*/ 966869 w 2918969"/>
                <a:gd name="connsiteY787" fmla="*/ 2039074 h 3793422"/>
                <a:gd name="connsiteX788" fmla="*/ 839520 w 2918969"/>
                <a:gd name="connsiteY788" fmla="*/ 2068982 h 3793422"/>
                <a:gd name="connsiteX789" fmla="*/ 835138 w 2918969"/>
                <a:gd name="connsiteY789" fmla="*/ 2069935 h 3793422"/>
                <a:gd name="connsiteX790" fmla="*/ 834662 w 2918969"/>
                <a:gd name="connsiteY790" fmla="*/ 2074316 h 3793422"/>
                <a:gd name="connsiteX791" fmla="*/ 819327 w 2918969"/>
                <a:gd name="connsiteY791" fmla="*/ 2160422 h 3793422"/>
                <a:gd name="connsiteX792" fmla="*/ 796848 w 2918969"/>
                <a:gd name="connsiteY792" fmla="*/ 2238908 h 3793422"/>
                <a:gd name="connsiteX793" fmla="*/ 769321 w 2918969"/>
                <a:gd name="connsiteY793" fmla="*/ 2432647 h 3793422"/>
                <a:gd name="connsiteX794" fmla="*/ 746365 w 2918969"/>
                <a:gd name="connsiteY794" fmla="*/ 2610574 h 3793422"/>
                <a:gd name="connsiteX795" fmla="*/ 740650 w 2918969"/>
                <a:gd name="connsiteY795" fmla="*/ 2785072 h 3793422"/>
                <a:gd name="connsiteX796" fmla="*/ 747508 w 2918969"/>
                <a:gd name="connsiteY796" fmla="*/ 2803550 h 3793422"/>
                <a:gd name="connsiteX797" fmla="*/ 759986 w 2918969"/>
                <a:gd name="connsiteY797" fmla="*/ 2804598 h 3793422"/>
                <a:gd name="connsiteX798" fmla="*/ 863618 w 2918969"/>
                <a:gd name="connsiteY798" fmla="*/ 2772022 h 3793422"/>
                <a:gd name="connsiteX799" fmla="*/ 972870 w 2918969"/>
                <a:gd name="connsiteY799" fmla="*/ 2732589 h 3793422"/>
                <a:gd name="connsiteX800" fmla="*/ 1078978 w 2918969"/>
                <a:gd name="connsiteY800" fmla="*/ 2619432 h 3793422"/>
                <a:gd name="connsiteX801" fmla="*/ 1155083 w 2918969"/>
                <a:gd name="connsiteY801" fmla="*/ 2495512 h 3793422"/>
                <a:gd name="connsiteX802" fmla="*/ 1175562 w 2918969"/>
                <a:gd name="connsiteY802" fmla="*/ 2237098 h 3793422"/>
                <a:gd name="connsiteX803" fmla="*/ 1155369 w 2918969"/>
                <a:gd name="connsiteY803" fmla="*/ 2069078 h 3793422"/>
                <a:gd name="connsiteX804" fmla="*/ 1143558 w 2918969"/>
                <a:gd name="connsiteY804" fmla="*/ 2027263 h 3793422"/>
                <a:gd name="connsiteX805" fmla="*/ 1113459 w 2918969"/>
                <a:gd name="connsiteY805" fmla="*/ 2020024 h 3793422"/>
                <a:gd name="connsiteX806" fmla="*/ 757795 w 2918969"/>
                <a:gd name="connsiteY806" fmla="*/ 2092700 h 3793422"/>
                <a:gd name="connsiteX807" fmla="*/ 755795 w 2918969"/>
                <a:gd name="connsiteY807" fmla="*/ 2093557 h 3793422"/>
                <a:gd name="connsiteX808" fmla="*/ 746746 w 2918969"/>
                <a:gd name="connsiteY808" fmla="*/ 2093843 h 3793422"/>
                <a:gd name="connsiteX809" fmla="*/ 712361 w 2918969"/>
                <a:gd name="connsiteY809" fmla="*/ 2145182 h 3793422"/>
                <a:gd name="connsiteX810" fmla="*/ 640352 w 2918969"/>
                <a:gd name="connsiteY810" fmla="*/ 2202999 h 3793422"/>
                <a:gd name="connsiteX811" fmla="*/ 570534 w 2918969"/>
                <a:gd name="connsiteY811" fmla="*/ 2227859 h 3793422"/>
                <a:gd name="connsiteX812" fmla="*/ 655878 w 2918969"/>
                <a:gd name="connsiteY812" fmla="*/ 2335301 h 3793422"/>
                <a:gd name="connsiteX813" fmla="*/ 707503 w 2918969"/>
                <a:gd name="connsiteY813" fmla="*/ 2403310 h 3793422"/>
                <a:gd name="connsiteX814" fmla="*/ 757795 w 2918969"/>
                <a:gd name="connsiteY814" fmla="*/ 2092700 h 3793422"/>
                <a:gd name="connsiteX815" fmla="*/ 1533606 w 2918969"/>
                <a:gd name="connsiteY815" fmla="*/ 2047551 h 3793422"/>
                <a:gd name="connsiteX816" fmla="*/ 1478457 w 2918969"/>
                <a:gd name="connsiteY816" fmla="*/ 2111083 h 3793422"/>
                <a:gd name="connsiteX817" fmla="*/ 1419497 w 2918969"/>
                <a:gd name="connsiteY817" fmla="*/ 2170995 h 3793422"/>
                <a:gd name="connsiteX818" fmla="*/ 1367872 w 2918969"/>
                <a:gd name="connsiteY818" fmla="*/ 2233955 h 3793422"/>
                <a:gd name="connsiteX819" fmla="*/ 1431118 w 2918969"/>
                <a:gd name="connsiteY819" fmla="*/ 2240909 h 3793422"/>
                <a:gd name="connsiteX820" fmla="*/ 1545132 w 2918969"/>
                <a:gd name="connsiteY820" fmla="*/ 2197855 h 3793422"/>
                <a:gd name="connsiteX821" fmla="*/ 1638953 w 2918969"/>
                <a:gd name="connsiteY821" fmla="*/ 2170614 h 3793422"/>
                <a:gd name="connsiteX822" fmla="*/ 1736013 w 2918969"/>
                <a:gd name="connsiteY822" fmla="*/ 2179091 h 3793422"/>
                <a:gd name="connsiteX823" fmla="*/ 1686292 w 2918969"/>
                <a:gd name="connsiteY823" fmla="*/ 2114036 h 3793422"/>
                <a:gd name="connsiteX824" fmla="*/ 1597138 w 2918969"/>
                <a:gd name="connsiteY824" fmla="*/ 2064505 h 3793422"/>
                <a:gd name="connsiteX825" fmla="*/ 1533606 w 2918969"/>
                <a:gd name="connsiteY825" fmla="*/ 2047551 h 3793422"/>
                <a:gd name="connsiteX826" fmla="*/ 2373931 w 2918969"/>
                <a:gd name="connsiteY826" fmla="*/ 1684475 h 3793422"/>
                <a:gd name="connsiteX827" fmla="*/ 2331135 w 2918969"/>
                <a:gd name="connsiteY827" fmla="*/ 1714652 h 3793422"/>
                <a:gd name="connsiteX828" fmla="*/ 2221216 w 2918969"/>
                <a:gd name="connsiteY828" fmla="*/ 1809712 h 3793422"/>
                <a:gd name="connsiteX829" fmla="*/ 2215120 w 2918969"/>
                <a:gd name="connsiteY829" fmla="*/ 1959730 h 3793422"/>
                <a:gd name="connsiteX830" fmla="*/ 2250458 w 2918969"/>
                <a:gd name="connsiteY830" fmla="*/ 1908391 h 3793422"/>
                <a:gd name="connsiteX831" fmla="*/ 2260364 w 2918969"/>
                <a:gd name="connsiteY831" fmla="*/ 1918106 h 3793422"/>
                <a:gd name="connsiteX832" fmla="*/ 2185021 w 2918969"/>
                <a:gd name="connsiteY832" fmla="*/ 2042408 h 3793422"/>
                <a:gd name="connsiteX833" fmla="*/ 2078818 w 2918969"/>
                <a:gd name="connsiteY833" fmla="*/ 2141182 h 3793422"/>
                <a:gd name="connsiteX834" fmla="*/ 1950516 w 2918969"/>
                <a:gd name="connsiteY834" fmla="*/ 2233003 h 3793422"/>
                <a:gd name="connsiteX835" fmla="*/ 1881936 w 2918969"/>
                <a:gd name="connsiteY835" fmla="*/ 2254625 h 3793422"/>
                <a:gd name="connsiteX836" fmla="*/ 1844217 w 2918969"/>
                <a:gd name="connsiteY836" fmla="*/ 2257482 h 3793422"/>
                <a:gd name="connsiteX837" fmla="*/ 1810403 w 2918969"/>
                <a:gd name="connsiteY837" fmla="*/ 2251672 h 3793422"/>
                <a:gd name="connsiteX838" fmla="*/ 1832596 w 2918969"/>
                <a:gd name="connsiteY838" fmla="*/ 2319490 h 3793422"/>
                <a:gd name="connsiteX839" fmla="*/ 1877840 w 2918969"/>
                <a:gd name="connsiteY839" fmla="*/ 2283962 h 3793422"/>
                <a:gd name="connsiteX840" fmla="*/ 1983377 w 2918969"/>
                <a:gd name="connsiteY840" fmla="*/ 2254148 h 3793422"/>
                <a:gd name="connsiteX841" fmla="*/ 2163876 w 2918969"/>
                <a:gd name="connsiteY841" fmla="*/ 2204523 h 3793422"/>
                <a:gd name="connsiteX842" fmla="*/ 2305322 w 2918969"/>
                <a:gd name="connsiteY842" fmla="*/ 2174805 h 3793422"/>
                <a:gd name="connsiteX843" fmla="*/ 2352947 w 2918969"/>
                <a:gd name="connsiteY843" fmla="*/ 2178234 h 3793422"/>
                <a:gd name="connsiteX844" fmla="*/ 2369425 w 2918969"/>
                <a:gd name="connsiteY844" fmla="*/ 2179568 h 3793422"/>
                <a:gd name="connsiteX845" fmla="*/ 2421337 w 2918969"/>
                <a:gd name="connsiteY845" fmla="*/ 2250148 h 3793422"/>
                <a:gd name="connsiteX846" fmla="*/ 2582976 w 2918969"/>
                <a:gd name="connsiteY846" fmla="*/ 2251291 h 3793422"/>
                <a:gd name="connsiteX847" fmla="*/ 2635268 w 2918969"/>
                <a:gd name="connsiteY847" fmla="*/ 2142325 h 3793422"/>
                <a:gd name="connsiteX848" fmla="*/ 2572975 w 2918969"/>
                <a:gd name="connsiteY848" fmla="*/ 2080698 h 3793422"/>
                <a:gd name="connsiteX849" fmla="*/ 2436672 w 2918969"/>
                <a:gd name="connsiteY849" fmla="*/ 2077364 h 3793422"/>
                <a:gd name="connsiteX850" fmla="*/ 2356757 w 2918969"/>
                <a:gd name="connsiteY850" fmla="*/ 2137086 h 3793422"/>
                <a:gd name="connsiteX851" fmla="*/ 2213882 w 2918969"/>
                <a:gd name="connsiteY851" fmla="*/ 2151469 h 3793422"/>
                <a:gd name="connsiteX852" fmla="*/ 2144159 w 2918969"/>
                <a:gd name="connsiteY852" fmla="*/ 2168804 h 3793422"/>
                <a:gd name="connsiteX853" fmla="*/ 2068340 w 2918969"/>
                <a:gd name="connsiteY853" fmla="*/ 2217191 h 3793422"/>
                <a:gd name="connsiteX854" fmla="*/ 2056910 w 2918969"/>
                <a:gd name="connsiteY854" fmla="*/ 2199475 h 3793422"/>
                <a:gd name="connsiteX855" fmla="*/ 2174353 w 2918969"/>
                <a:gd name="connsiteY855" fmla="*/ 2107368 h 3793422"/>
                <a:gd name="connsiteX856" fmla="*/ 2263984 w 2918969"/>
                <a:gd name="connsiteY856" fmla="*/ 1984400 h 3793422"/>
                <a:gd name="connsiteX857" fmla="*/ 2269222 w 2918969"/>
                <a:gd name="connsiteY857" fmla="*/ 1984210 h 3793422"/>
                <a:gd name="connsiteX858" fmla="*/ 2278271 w 2918969"/>
                <a:gd name="connsiteY858" fmla="*/ 1980686 h 3793422"/>
                <a:gd name="connsiteX859" fmla="*/ 2346184 w 2918969"/>
                <a:gd name="connsiteY859" fmla="*/ 1953253 h 3793422"/>
                <a:gd name="connsiteX860" fmla="*/ 2311609 w 2918969"/>
                <a:gd name="connsiteY860" fmla="*/ 1961445 h 3793422"/>
                <a:gd name="connsiteX861" fmla="*/ 2309799 w 2918969"/>
                <a:gd name="connsiteY861" fmla="*/ 1945729 h 3793422"/>
                <a:gd name="connsiteX862" fmla="*/ 2382094 w 2918969"/>
                <a:gd name="connsiteY862" fmla="*/ 1857813 h 3793422"/>
                <a:gd name="connsiteX863" fmla="*/ 2389142 w 2918969"/>
                <a:gd name="connsiteY863" fmla="*/ 1736274 h 3793422"/>
                <a:gd name="connsiteX864" fmla="*/ 2397429 w 2918969"/>
                <a:gd name="connsiteY864" fmla="*/ 1736179 h 3793422"/>
                <a:gd name="connsiteX865" fmla="*/ 2388952 w 2918969"/>
                <a:gd name="connsiteY865" fmla="*/ 1897723 h 3793422"/>
                <a:gd name="connsiteX866" fmla="*/ 2351042 w 2918969"/>
                <a:gd name="connsiteY866" fmla="*/ 1949634 h 3793422"/>
                <a:gd name="connsiteX867" fmla="*/ 2414955 w 2918969"/>
                <a:gd name="connsiteY867" fmla="*/ 1810569 h 3793422"/>
                <a:gd name="connsiteX868" fmla="*/ 2389714 w 2918969"/>
                <a:gd name="connsiteY868" fmla="*/ 1700841 h 3793422"/>
                <a:gd name="connsiteX869" fmla="*/ 2373931 w 2918969"/>
                <a:gd name="connsiteY869" fmla="*/ 1684475 h 3793422"/>
                <a:gd name="connsiteX870" fmla="*/ 1962315 w 2918969"/>
                <a:gd name="connsiteY870" fmla="*/ 1595613 h 3793422"/>
                <a:gd name="connsiteX871" fmla="*/ 1906129 w 2918969"/>
                <a:gd name="connsiteY871" fmla="*/ 1622450 h 3793422"/>
                <a:gd name="connsiteX872" fmla="*/ 1966899 w 2918969"/>
                <a:gd name="connsiteY872" fmla="*/ 1781422 h 3793422"/>
                <a:gd name="connsiteX873" fmla="*/ 1974805 w 2918969"/>
                <a:gd name="connsiteY873" fmla="*/ 1796853 h 3793422"/>
                <a:gd name="connsiteX874" fmla="*/ 1952802 w 2918969"/>
                <a:gd name="connsiteY874" fmla="*/ 2018404 h 3793422"/>
                <a:gd name="connsiteX875" fmla="*/ 1851265 w 2918969"/>
                <a:gd name="connsiteY875" fmla="*/ 2226050 h 3793422"/>
                <a:gd name="connsiteX876" fmla="*/ 1843836 w 2918969"/>
                <a:gd name="connsiteY876" fmla="*/ 2227573 h 3793422"/>
                <a:gd name="connsiteX877" fmla="*/ 1842312 w 2918969"/>
                <a:gd name="connsiteY877" fmla="*/ 2230717 h 3793422"/>
                <a:gd name="connsiteX878" fmla="*/ 1865839 w 2918969"/>
                <a:gd name="connsiteY878" fmla="*/ 2228145 h 3793422"/>
                <a:gd name="connsiteX879" fmla="*/ 1878888 w 2918969"/>
                <a:gd name="connsiteY879" fmla="*/ 2220049 h 3793422"/>
                <a:gd name="connsiteX880" fmla="*/ 1902224 w 2918969"/>
                <a:gd name="connsiteY880" fmla="*/ 2188997 h 3793422"/>
                <a:gd name="connsiteX881" fmla="*/ 1933085 w 2918969"/>
                <a:gd name="connsiteY881" fmla="*/ 2134133 h 3793422"/>
                <a:gd name="connsiteX882" fmla="*/ 1989378 w 2918969"/>
                <a:gd name="connsiteY882" fmla="*/ 1980304 h 3793422"/>
                <a:gd name="connsiteX883" fmla="*/ 2008714 w 2918969"/>
                <a:gd name="connsiteY883" fmla="*/ 1844097 h 3793422"/>
                <a:gd name="connsiteX884" fmla="*/ 2010142 w 2918969"/>
                <a:gd name="connsiteY884" fmla="*/ 1795710 h 3793422"/>
                <a:gd name="connsiteX885" fmla="*/ 2012428 w 2918969"/>
                <a:gd name="connsiteY885" fmla="*/ 1761039 h 3793422"/>
                <a:gd name="connsiteX886" fmla="*/ 2032621 w 2918969"/>
                <a:gd name="connsiteY886" fmla="*/ 1731226 h 3793422"/>
                <a:gd name="connsiteX887" fmla="*/ 2037003 w 2918969"/>
                <a:gd name="connsiteY887" fmla="*/ 1696841 h 3793422"/>
                <a:gd name="connsiteX888" fmla="*/ 2017000 w 2918969"/>
                <a:gd name="connsiteY888" fmla="*/ 1633213 h 3793422"/>
                <a:gd name="connsiteX889" fmla="*/ 1962315 w 2918969"/>
                <a:gd name="connsiteY889" fmla="*/ 1595613 h 3793422"/>
                <a:gd name="connsiteX890" fmla="*/ 2700631 w 2918969"/>
                <a:gd name="connsiteY890" fmla="*/ 453154 h 3793422"/>
                <a:gd name="connsiteX891" fmla="*/ 2660319 w 2918969"/>
                <a:gd name="connsiteY891" fmla="*/ 456590 h 3793422"/>
                <a:gd name="connsiteX892" fmla="*/ 2584881 w 2918969"/>
                <a:gd name="connsiteY892" fmla="*/ 505835 h 3793422"/>
                <a:gd name="connsiteX893" fmla="*/ 2559925 w 2918969"/>
                <a:gd name="connsiteY893" fmla="*/ 543839 h 3793422"/>
                <a:gd name="connsiteX894" fmla="*/ 2544876 w 2918969"/>
                <a:gd name="connsiteY894" fmla="*/ 575177 h 3793422"/>
                <a:gd name="connsiteX895" fmla="*/ 2544209 w 2918969"/>
                <a:gd name="connsiteY895" fmla="*/ 583558 h 3793422"/>
                <a:gd name="connsiteX896" fmla="*/ 2551924 w 2918969"/>
                <a:gd name="connsiteY896" fmla="*/ 574700 h 3793422"/>
                <a:gd name="connsiteX897" fmla="*/ 2557163 w 2918969"/>
                <a:gd name="connsiteY897" fmla="*/ 565366 h 3793422"/>
                <a:gd name="connsiteX898" fmla="*/ 2570498 w 2918969"/>
                <a:gd name="connsiteY898" fmla="*/ 545458 h 3793422"/>
                <a:gd name="connsiteX899" fmla="*/ 2605455 w 2918969"/>
                <a:gd name="connsiteY899" fmla="*/ 507073 h 3793422"/>
                <a:gd name="connsiteX900" fmla="*/ 2689180 w 2918969"/>
                <a:gd name="connsiteY900" fmla="*/ 476402 h 3793422"/>
                <a:gd name="connsiteX901" fmla="*/ 2688132 w 2918969"/>
                <a:gd name="connsiteY901" fmla="*/ 484879 h 3793422"/>
                <a:gd name="connsiteX902" fmla="*/ 2586690 w 2918969"/>
                <a:gd name="connsiteY902" fmla="*/ 560984 h 3793422"/>
                <a:gd name="connsiteX903" fmla="*/ 2698609 w 2918969"/>
                <a:gd name="connsiteY903" fmla="*/ 508502 h 3793422"/>
                <a:gd name="connsiteX904" fmla="*/ 2699753 w 2918969"/>
                <a:gd name="connsiteY904" fmla="*/ 516312 h 3793422"/>
                <a:gd name="connsiteX905" fmla="*/ 2660414 w 2918969"/>
                <a:gd name="connsiteY905" fmla="*/ 533266 h 3793422"/>
                <a:gd name="connsiteX906" fmla="*/ 2607550 w 2918969"/>
                <a:gd name="connsiteY906" fmla="*/ 573652 h 3793422"/>
                <a:gd name="connsiteX907" fmla="*/ 2618218 w 2918969"/>
                <a:gd name="connsiteY907" fmla="*/ 572414 h 3793422"/>
                <a:gd name="connsiteX908" fmla="*/ 2688418 w 2918969"/>
                <a:gd name="connsiteY908" fmla="*/ 556889 h 3793422"/>
                <a:gd name="connsiteX909" fmla="*/ 2692228 w 2918969"/>
                <a:gd name="connsiteY909" fmla="*/ 563270 h 3793422"/>
                <a:gd name="connsiteX910" fmla="*/ 2647841 w 2918969"/>
                <a:gd name="connsiteY910" fmla="*/ 588797 h 3793422"/>
                <a:gd name="connsiteX911" fmla="*/ 2625934 w 2918969"/>
                <a:gd name="connsiteY911" fmla="*/ 593179 h 3793422"/>
                <a:gd name="connsiteX912" fmla="*/ 2656795 w 2918969"/>
                <a:gd name="connsiteY912" fmla="*/ 594417 h 3793422"/>
                <a:gd name="connsiteX913" fmla="*/ 2754236 w 2918969"/>
                <a:gd name="connsiteY913" fmla="*/ 551936 h 3793422"/>
                <a:gd name="connsiteX914" fmla="*/ 2764999 w 2918969"/>
                <a:gd name="connsiteY914" fmla="*/ 558412 h 3793422"/>
                <a:gd name="connsiteX915" fmla="*/ 2690894 w 2918969"/>
                <a:gd name="connsiteY915" fmla="*/ 611276 h 3793422"/>
                <a:gd name="connsiteX916" fmla="*/ 2634125 w 2918969"/>
                <a:gd name="connsiteY916" fmla="*/ 615372 h 3793422"/>
                <a:gd name="connsiteX917" fmla="*/ 2674035 w 2918969"/>
                <a:gd name="connsiteY917" fmla="*/ 622040 h 3793422"/>
                <a:gd name="connsiteX918" fmla="*/ 2779096 w 2918969"/>
                <a:gd name="connsiteY918" fmla="*/ 524694 h 3793422"/>
                <a:gd name="connsiteX919" fmla="*/ 2700631 w 2918969"/>
                <a:gd name="connsiteY919" fmla="*/ 453154 h 3793422"/>
                <a:gd name="connsiteX920" fmla="*/ 2791454 w 2918969"/>
                <a:gd name="connsiteY920" fmla="*/ 178377 h 3793422"/>
                <a:gd name="connsiteX921" fmla="*/ 2704610 w 2918969"/>
                <a:gd name="connsiteY921" fmla="*/ 228085 h 3793422"/>
                <a:gd name="connsiteX922" fmla="*/ 2682417 w 2918969"/>
                <a:gd name="connsiteY922" fmla="*/ 289045 h 3793422"/>
                <a:gd name="connsiteX923" fmla="*/ 2676607 w 2918969"/>
                <a:gd name="connsiteY923" fmla="*/ 311620 h 3793422"/>
                <a:gd name="connsiteX924" fmla="*/ 2670796 w 2918969"/>
                <a:gd name="connsiteY924" fmla="*/ 336004 h 3793422"/>
                <a:gd name="connsiteX925" fmla="*/ 2655938 w 2918969"/>
                <a:gd name="connsiteY925" fmla="*/ 347910 h 3793422"/>
                <a:gd name="connsiteX926" fmla="*/ 2568307 w 2918969"/>
                <a:gd name="connsiteY926" fmla="*/ 399440 h 3793422"/>
                <a:gd name="connsiteX927" fmla="*/ 2480201 w 2918969"/>
                <a:gd name="connsiteY927" fmla="*/ 450208 h 3793422"/>
                <a:gd name="connsiteX928" fmla="*/ 2351042 w 2918969"/>
                <a:gd name="connsiteY928" fmla="*/ 579653 h 3793422"/>
                <a:gd name="connsiteX929" fmla="*/ 2312371 w 2918969"/>
                <a:gd name="connsiteY929" fmla="*/ 654329 h 3793422"/>
                <a:gd name="connsiteX930" fmla="*/ 2356090 w 2918969"/>
                <a:gd name="connsiteY930" fmla="*/ 626897 h 3793422"/>
                <a:gd name="connsiteX931" fmla="*/ 2357805 w 2918969"/>
                <a:gd name="connsiteY931" fmla="*/ 622992 h 3793422"/>
                <a:gd name="connsiteX932" fmla="*/ 2472962 w 2918969"/>
                <a:gd name="connsiteY932" fmla="*/ 494881 h 3793422"/>
                <a:gd name="connsiteX933" fmla="*/ 2563164 w 2918969"/>
                <a:gd name="connsiteY933" fmla="*/ 436969 h 3793422"/>
                <a:gd name="connsiteX934" fmla="*/ 2702229 w 2918969"/>
                <a:gd name="connsiteY934" fmla="*/ 371056 h 3793422"/>
                <a:gd name="connsiteX935" fmla="*/ 2794240 w 2918969"/>
                <a:gd name="connsiteY935" fmla="*/ 363055 h 3793422"/>
                <a:gd name="connsiteX936" fmla="*/ 2884156 w 2918969"/>
                <a:gd name="connsiteY936" fmla="*/ 217894 h 3793422"/>
                <a:gd name="connsiteX937" fmla="*/ 2791454 w 2918969"/>
                <a:gd name="connsiteY937" fmla="*/ 178377 h 379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Lst>
              <a:rect l="l" t="t" r="r" b="b"/>
              <a:pathLst>
                <a:path w="2918969" h="3793422">
                  <a:moveTo>
                    <a:pt x="2454815" y="66"/>
                  </a:moveTo>
                  <a:cubicBezTo>
                    <a:pt x="2461276" y="-247"/>
                    <a:pt x="2467318" y="533"/>
                    <a:pt x="2472390" y="2819"/>
                  </a:cubicBezTo>
                  <a:cubicBezTo>
                    <a:pt x="2514967" y="22060"/>
                    <a:pt x="2507633" y="84829"/>
                    <a:pt x="2507538" y="123215"/>
                  </a:cubicBezTo>
                  <a:cubicBezTo>
                    <a:pt x="2507347" y="182080"/>
                    <a:pt x="2506490" y="245707"/>
                    <a:pt x="2453817" y="282854"/>
                  </a:cubicBezTo>
                  <a:cubicBezTo>
                    <a:pt x="2451817" y="284283"/>
                    <a:pt x="2449721" y="284664"/>
                    <a:pt x="2447721" y="284664"/>
                  </a:cubicBezTo>
                  <a:cubicBezTo>
                    <a:pt x="2431147" y="355149"/>
                    <a:pt x="2405906" y="421824"/>
                    <a:pt x="2384094" y="490880"/>
                  </a:cubicBezTo>
                  <a:cubicBezTo>
                    <a:pt x="2380093" y="503358"/>
                    <a:pt x="2375807" y="516121"/>
                    <a:pt x="2371235" y="528790"/>
                  </a:cubicBezTo>
                  <a:cubicBezTo>
                    <a:pt x="2398667" y="491833"/>
                    <a:pt x="2434100" y="457924"/>
                    <a:pt x="2470200" y="435731"/>
                  </a:cubicBezTo>
                  <a:cubicBezTo>
                    <a:pt x="2530493" y="398678"/>
                    <a:pt x="2592120" y="358769"/>
                    <a:pt x="2655175" y="326193"/>
                  </a:cubicBezTo>
                  <a:cubicBezTo>
                    <a:pt x="2672416" y="257994"/>
                    <a:pt x="2683560" y="198939"/>
                    <a:pt x="2752997" y="166554"/>
                  </a:cubicBezTo>
                  <a:cubicBezTo>
                    <a:pt x="2808242" y="140836"/>
                    <a:pt x="2879108" y="164458"/>
                    <a:pt x="2908445" y="218560"/>
                  </a:cubicBezTo>
                  <a:cubicBezTo>
                    <a:pt x="2932924" y="263614"/>
                    <a:pt x="2912255" y="312953"/>
                    <a:pt x="2871679" y="342481"/>
                  </a:cubicBezTo>
                  <a:cubicBezTo>
                    <a:pt x="2840818" y="364865"/>
                    <a:pt x="2803480" y="381819"/>
                    <a:pt x="2766046" y="389629"/>
                  </a:cubicBezTo>
                  <a:cubicBezTo>
                    <a:pt x="2729756" y="397154"/>
                    <a:pt x="2698229" y="389820"/>
                    <a:pt x="2662033" y="401155"/>
                  </a:cubicBezTo>
                  <a:cubicBezTo>
                    <a:pt x="2660890" y="401440"/>
                    <a:pt x="2660224" y="400964"/>
                    <a:pt x="2659271" y="400869"/>
                  </a:cubicBezTo>
                  <a:cubicBezTo>
                    <a:pt x="2613646" y="425444"/>
                    <a:pt x="2569164" y="454399"/>
                    <a:pt x="2526016" y="481927"/>
                  </a:cubicBezTo>
                  <a:cubicBezTo>
                    <a:pt x="2477058" y="513169"/>
                    <a:pt x="2442958" y="550031"/>
                    <a:pt x="2407525" y="596417"/>
                  </a:cubicBezTo>
                  <a:cubicBezTo>
                    <a:pt x="2402572" y="602894"/>
                    <a:pt x="2397334" y="608800"/>
                    <a:pt x="2391904" y="614515"/>
                  </a:cubicBezTo>
                  <a:cubicBezTo>
                    <a:pt x="2409716" y="612133"/>
                    <a:pt x="2427242" y="615562"/>
                    <a:pt x="2443054" y="605085"/>
                  </a:cubicBezTo>
                  <a:cubicBezTo>
                    <a:pt x="2448578" y="601370"/>
                    <a:pt x="2452579" y="596036"/>
                    <a:pt x="2458198" y="592702"/>
                  </a:cubicBezTo>
                  <a:cubicBezTo>
                    <a:pt x="2464389" y="588988"/>
                    <a:pt x="2471438" y="585940"/>
                    <a:pt x="2478106" y="583273"/>
                  </a:cubicBezTo>
                  <a:cubicBezTo>
                    <a:pt x="2491250" y="578034"/>
                    <a:pt x="2505252" y="574605"/>
                    <a:pt x="2519349" y="573081"/>
                  </a:cubicBezTo>
                  <a:cubicBezTo>
                    <a:pt x="2523540" y="572605"/>
                    <a:pt x="2528112" y="572224"/>
                    <a:pt x="2531064" y="569271"/>
                  </a:cubicBezTo>
                  <a:cubicBezTo>
                    <a:pt x="2532874" y="567557"/>
                    <a:pt x="2533827" y="565270"/>
                    <a:pt x="2534684" y="562985"/>
                  </a:cubicBezTo>
                  <a:cubicBezTo>
                    <a:pt x="2538875" y="552507"/>
                    <a:pt x="2542971" y="542029"/>
                    <a:pt x="2547257" y="531552"/>
                  </a:cubicBezTo>
                  <a:cubicBezTo>
                    <a:pt x="2568117" y="480403"/>
                    <a:pt x="2618314" y="441160"/>
                    <a:pt x="2672797" y="432206"/>
                  </a:cubicBezTo>
                  <a:cubicBezTo>
                    <a:pt x="2730518" y="422681"/>
                    <a:pt x="2779858" y="454019"/>
                    <a:pt x="2799098" y="508882"/>
                  </a:cubicBezTo>
                  <a:cubicBezTo>
                    <a:pt x="2814433" y="552602"/>
                    <a:pt x="2783287" y="598989"/>
                    <a:pt x="2749092" y="623849"/>
                  </a:cubicBezTo>
                  <a:cubicBezTo>
                    <a:pt x="2728518" y="638899"/>
                    <a:pt x="2707087" y="648710"/>
                    <a:pt x="2680988" y="644804"/>
                  </a:cubicBezTo>
                  <a:cubicBezTo>
                    <a:pt x="2659462" y="641661"/>
                    <a:pt x="2637840" y="631279"/>
                    <a:pt x="2616218" y="631469"/>
                  </a:cubicBezTo>
                  <a:cubicBezTo>
                    <a:pt x="2611551" y="631469"/>
                    <a:pt x="2607455" y="631565"/>
                    <a:pt x="2603264" y="631469"/>
                  </a:cubicBezTo>
                  <a:cubicBezTo>
                    <a:pt x="2608979" y="639375"/>
                    <a:pt x="2613837" y="647948"/>
                    <a:pt x="2616980" y="657187"/>
                  </a:cubicBezTo>
                  <a:cubicBezTo>
                    <a:pt x="2634316" y="708812"/>
                    <a:pt x="2609360" y="760723"/>
                    <a:pt x="2564116" y="785489"/>
                  </a:cubicBezTo>
                  <a:cubicBezTo>
                    <a:pt x="2573165" y="786632"/>
                    <a:pt x="2582309" y="788822"/>
                    <a:pt x="2590691" y="792537"/>
                  </a:cubicBezTo>
                  <a:cubicBezTo>
                    <a:pt x="2598121" y="795871"/>
                    <a:pt x="2603931" y="801014"/>
                    <a:pt x="2612408" y="797299"/>
                  </a:cubicBezTo>
                  <a:cubicBezTo>
                    <a:pt x="2617075" y="795204"/>
                    <a:pt x="2620885" y="791680"/>
                    <a:pt x="2625076" y="788822"/>
                  </a:cubicBezTo>
                  <a:cubicBezTo>
                    <a:pt x="2649651" y="771868"/>
                    <a:pt x="2684036" y="765677"/>
                    <a:pt x="2713278" y="765486"/>
                  </a:cubicBezTo>
                  <a:cubicBezTo>
                    <a:pt x="2744711" y="765295"/>
                    <a:pt x="2776238" y="771487"/>
                    <a:pt x="2805480" y="782631"/>
                  </a:cubicBezTo>
                  <a:cubicBezTo>
                    <a:pt x="2856629" y="802157"/>
                    <a:pt x="2912350" y="843496"/>
                    <a:pt x="2912160" y="903884"/>
                  </a:cubicBezTo>
                  <a:cubicBezTo>
                    <a:pt x="2912160" y="916933"/>
                    <a:pt x="2909303" y="929887"/>
                    <a:pt x="2904635" y="942079"/>
                  </a:cubicBezTo>
                  <a:cubicBezTo>
                    <a:pt x="2880251" y="1005230"/>
                    <a:pt x="2799574" y="1038473"/>
                    <a:pt x="2736709" y="1020185"/>
                  </a:cubicBezTo>
                  <a:cubicBezTo>
                    <a:pt x="2689084" y="1006373"/>
                    <a:pt x="2608598" y="952938"/>
                    <a:pt x="2602026" y="893597"/>
                  </a:cubicBezTo>
                  <a:cubicBezTo>
                    <a:pt x="2553258" y="857688"/>
                    <a:pt x="2503156" y="830351"/>
                    <a:pt x="2441720" y="820445"/>
                  </a:cubicBezTo>
                  <a:cubicBezTo>
                    <a:pt x="2408002" y="814921"/>
                    <a:pt x="2373616" y="813302"/>
                    <a:pt x="2339422" y="812540"/>
                  </a:cubicBezTo>
                  <a:cubicBezTo>
                    <a:pt x="2311799" y="811873"/>
                    <a:pt x="2285510" y="818159"/>
                    <a:pt x="2258650" y="819112"/>
                  </a:cubicBezTo>
                  <a:cubicBezTo>
                    <a:pt x="2291511" y="845401"/>
                    <a:pt x="2322562" y="874261"/>
                    <a:pt x="2350089" y="906170"/>
                  </a:cubicBezTo>
                  <a:cubicBezTo>
                    <a:pt x="2376855" y="937222"/>
                    <a:pt x="2401239" y="969511"/>
                    <a:pt x="2415622" y="1008373"/>
                  </a:cubicBezTo>
                  <a:cubicBezTo>
                    <a:pt x="2422575" y="1027233"/>
                    <a:pt x="2427528" y="1050760"/>
                    <a:pt x="2444292" y="1063047"/>
                  </a:cubicBezTo>
                  <a:cubicBezTo>
                    <a:pt x="2456293" y="1071905"/>
                    <a:pt x="2467723" y="1081621"/>
                    <a:pt x="2478582" y="1091812"/>
                  </a:cubicBezTo>
                  <a:cubicBezTo>
                    <a:pt x="2526112" y="1136390"/>
                    <a:pt x="2579356" y="1204589"/>
                    <a:pt x="2564212" y="1274407"/>
                  </a:cubicBezTo>
                  <a:cubicBezTo>
                    <a:pt x="2555068" y="1316412"/>
                    <a:pt x="2516777" y="1345939"/>
                    <a:pt x="2472486" y="1331652"/>
                  </a:cubicBezTo>
                  <a:cubicBezTo>
                    <a:pt x="2412002" y="1312126"/>
                    <a:pt x="2362663" y="1251452"/>
                    <a:pt x="2350280" y="1189349"/>
                  </a:cubicBezTo>
                  <a:cubicBezTo>
                    <a:pt x="2344946" y="1162583"/>
                    <a:pt x="2338945" y="1131532"/>
                    <a:pt x="2348851" y="1105338"/>
                  </a:cubicBezTo>
                  <a:cubicBezTo>
                    <a:pt x="2353233" y="1093718"/>
                    <a:pt x="2358757" y="1082287"/>
                    <a:pt x="2359900" y="1069905"/>
                  </a:cubicBezTo>
                  <a:cubicBezTo>
                    <a:pt x="2361615" y="1050950"/>
                    <a:pt x="2352756" y="1030471"/>
                    <a:pt x="2342470" y="1014946"/>
                  </a:cubicBezTo>
                  <a:cubicBezTo>
                    <a:pt x="2331135" y="997991"/>
                    <a:pt x="2321800" y="979418"/>
                    <a:pt x="2309989" y="962558"/>
                  </a:cubicBezTo>
                  <a:cubicBezTo>
                    <a:pt x="2284843" y="926744"/>
                    <a:pt x="2254935" y="894454"/>
                    <a:pt x="2224169" y="863403"/>
                  </a:cubicBezTo>
                  <a:cubicBezTo>
                    <a:pt x="2218168" y="945318"/>
                    <a:pt x="2188736" y="1032757"/>
                    <a:pt x="2160828" y="1108291"/>
                  </a:cubicBezTo>
                  <a:cubicBezTo>
                    <a:pt x="2130443" y="1190587"/>
                    <a:pt x="2091390" y="1270692"/>
                    <a:pt x="2048433" y="1347178"/>
                  </a:cubicBezTo>
                  <a:cubicBezTo>
                    <a:pt x="2008523" y="1418425"/>
                    <a:pt x="1967089" y="1490243"/>
                    <a:pt x="1920322" y="1557299"/>
                  </a:cubicBezTo>
                  <a:cubicBezTo>
                    <a:pt x="1896795" y="1591018"/>
                    <a:pt x="1871363" y="1626641"/>
                    <a:pt x="1842407" y="1658360"/>
                  </a:cubicBezTo>
                  <a:cubicBezTo>
                    <a:pt x="1837549" y="1669980"/>
                    <a:pt x="1829453" y="1681981"/>
                    <a:pt x="1822976" y="1690554"/>
                  </a:cubicBezTo>
                  <a:cubicBezTo>
                    <a:pt x="1814880" y="1701317"/>
                    <a:pt x="1806974" y="1711890"/>
                    <a:pt x="1799830" y="1723320"/>
                  </a:cubicBezTo>
                  <a:cubicBezTo>
                    <a:pt x="1798497" y="1725511"/>
                    <a:pt x="1796878" y="1726654"/>
                    <a:pt x="1795068" y="1727416"/>
                  </a:cubicBezTo>
                  <a:cubicBezTo>
                    <a:pt x="1802116" y="1734464"/>
                    <a:pt x="1808784" y="1742370"/>
                    <a:pt x="1814499" y="1752181"/>
                  </a:cubicBezTo>
                  <a:cubicBezTo>
                    <a:pt x="1833739" y="1784947"/>
                    <a:pt x="1840788" y="1830476"/>
                    <a:pt x="1838502" y="1868005"/>
                  </a:cubicBezTo>
                  <a:cubicBezTo>
                    <a:pt x="1837454" y="1885626"/>
                    <a:pt x="1836502" y="1904295"/>
                    <a:pt x="1828310" y="1920392"/>
                  </a:cubicBezTo>
                  <a:cubicBezTo>
                    <a:pt x="1827834" y="1921250"/>
                    <a:pt x="1825167" y="1927631"/>
                    <a:pt x="1821928" y="1933632"/>
                  </a:cubicBezTo>
                  <a:cubicBezTo>
                    <a:pt x="1859552" y="1984400"/>
                    <a:pt x="1863267" y="2061267"/>
                    <a:pt x="1861171" y="2122132"/>
                  </a:cubicBezTo>
                  <a:cubicBezTo>
                    <a:pt x="1860600" y="2139277"/>
                    <a:pt x="1860123" y="2163089"/>
                    <a:pt x="1856314" y="2185949"/>
                  </a:cubicBezTo>
                  <a:cubicBezTo>
                    <a:pt x="1889842" y="2131276"/>
                    <a:pt x="1919179" y="2076031"/>
                    <a:pt x="1935085" y="2012213"/>
                  </a:cubicBezTo>
                  <a:cubicBezTo>
                    <a:pt x="1952516" y="1942204"/>
                    <a:pt x="1977090" y="1872005"/>
                    <a:pt x="1961851" y="1799711"/>
                  </a:cubicBezTo>
                  <a:cubicBezTo>
                    <a:pt x="1882222" y="1785613"/>
                    <a:pt x="1841264" y="1648644"/>
                    <a:pt x="1905653" y="1595399"/>
                  </a:cubicBezTo>
                  <a:cubicBezTo>
                    <a:pt x="1947087" y="1561109"/>
                    <a:pt x="2006332" y="1577778"/>
                    <a:pt x="2031383" y="1623974"/>
                  </a:cubicBezTo>
                  <a:cubicBezTo>
                    <a:pt x="2049004" y="1656550"/>
                    <a:pt x="2062149" y="1718462"/>
                    <a:pt x="2036717" y="1751800"/>
                  </a:cubicBezTo>
                  <a:cubicBezTo>
                    <a:pt x="2021477" y="1791043"/>
                    <a:pt x="2027573" y="1830953"/>
                    <a:pt x="2023192" y="1871815"/>
                  </a:cubicBezTo>
                  <a:cubicBezTo>
                    <a:pt x="2017857" y="1922202"/>
                    <a:pt x="2009952" y="1972399"/>
                    <a:pt x="1994331" y="2020786"/>
                  </a:cubicBezTo>
                  <a:cubicBezTo>
                    <a:pt x="1973376" y="2085746"/>
                    <a:pt x="1946515" y="2167185"/>
                    <a:pt x="1900510" y="2222144"/>
                  </a:cubicBezTo>
                  <a:cubicBezTo>
                    <a:pt x="1924417" y="2217001"/>
                    <a:pt x="1947468" y="2209095"/>
                    <a:pt x="1971376" y="2194141"/>
                  </a:cubicBezTo>
                  <a:cubicBezTo>
                    <a:pt x="2019096" y="2164328"/>
                    <a:pt x="2063578" y="2128514"/>
                    <a:pt x="2106916" y="2092604"/>
                  </a:cubicBezTo>
                  <a:cubicBezTo>
                    <a:pt x="2144921" y="2061077"/>
                    <a:pt x="2173591" y="2025358"/>
                    <a:pt x="2200642" y="1984400"/>
                  </a:cubicBezTo>
                  <a:cubicBezTo>
                    <a:pt x="2201976" y="1982305"/>
                    <a:pt x="2203119" y="1980019"/>
                    <a:pt x="2204452" y="1977828"/>
                  </a:cubicBezTo>
                  <a:cubicBezTo>
                    <a:pt x="2158351" y="1899056"/>
                    <a:pt x="2181973" y="1788757"/>
                    <a:pt x="2254839" y="1734560"/>
                  </a:cubicBezTo>
                  <a:cubicBezTo>
                    <a:pt x="2279890" y="1715986"/>
                    <a:pt x="2307513" y="1702365"/>
                    <a:pt x="2329515" y="1680172"/>
                  </a:cubicBezTo>
                  <a:cubicBezTo>
                    <a:pt x="2338755" y="1670837"/>
                    <a:pt x="2348185" y="1660074"/>
                    <a:pt x="2360853" y="1655312"/>
                  </a:cubicBezTo>
                  <a:cubicBezTo>
                    <a:pt x="2383332" y="1646929"/>
                    <a:pt x="2401525" y="1669980"/>
                    <a:pt x="2410097" y="1687601"/>
                  </a:cubicBezTo>
                  <a:cubicBezTo>
                    <a:pt x="2447911" y="1765706"/>
                    <a:pt x="2452197" y="1865814"/>
                    <a:pt x="2398667" y="1939156"/>
                  </a:cubicBezTo>
                  <a:cubicBezTo>
                    <a:pt x="2377522" y="1968208"/>
                    <a:pt x="2341803" y="1999926"/>
                    <a:pt x="2305322" y="2004784"/>
                  </a:cubicBezTo>
                  <a:cubicBezTo>
                    <a:pt x="2281510" y="2008022"/>
                    <a:pt x="2262460" y="2028215"/>
                    <a:pt x="2245600" y="2051361"/>
                  </a:cubicBezTo>
                  <a:cubicBezTo>
                    <a:pt x="2234932" y="2070887"/>
                    <a:pt x="2221788" y="2089461"/>
                    <a:pt x="2206834" y="2107178"/>
                  </a:cubicBezTo>
                  <a:cubicBezTo>
                    <a:pt x="2206262" y="2107844"/>
                    <a:pt x="2205690" y="2108797"/>
                    <a:pt x="2205119" y="2109464"/>
                  </a:cubicBezTo>
                  <a:cubicBezTo>
                    <a:pt x="2197975" y="2117464"/>
                    <a:pt x="2190641" y="2124608"/>
                    <a:pt x="2183402" y="2131943"/>
                  </a:cubicBezTo>
                  <a:cubicBezTo>
                    <a:pt x="2208739" y="2125656"/>
                    <a:pt x="2237218" y="2127371"/>
                    <a:pt x="2262174" y="2126418"/>
                  </a:cubicBezTo>
                  <a:cubicBezTo>
                    <a:pt x="2293035" y="2125370"/>
                    <a:pt x="2346470" y="2124608"/>
                    <a:pt x="2370568" y="2103844"/>
                  </a:cubicBezTo>
                  <a:cubicBezTo>
                    <a:pt x="2391714" y="2085651"/>
                    <a:pt x="2412573" y="2060981"/>
                    <a:pt x="2438005" y="2048694"/>
                  </a:cubicBezTo>
                  <a:cubicBezTo>
                    <a:pt x="2512205" y="2012689"/>
                    <a:pt x="2604502" y="2053361"/>
                    <a:pt x="2647555" y="2120227"/>
                  </a:cubicBezTo>
                  <a:cubicBezTo>
                    <a:pt x="2662033" y="2142611"/>
                    <a:pt x="2687275" y="2186235"/>
                    <a:pt x="2666320" y="2212810"/>
                  </a:cubicBezTo>
                  <a:cubicBezTo>
                    <a:pt x="2642888" y="2242433"/>
                    <a:pt x="2597359" y="2277008"/>
                    <a:pt x="2561926" y="2289486"/>
                  </a:cubicBezTo>
                  <a:cubicBezTo>
                    <a:pt x="2522682" y="2303202"/>
                    <a:pt x="2469247" y="2310631"/>
                    <a:pt x="2431528" y="2287962"/>
                  </a:cubicBezTo>
                  <a:cubicBezTo>
                    <a:pt x="2394857" y="2265959"/>
                    <a:pt x="2375902" y="2227764"/>
                    <a:pt x="2350661" y="2194617"/>
                  </a:cubicBezTo>
                  <a:cubicBezTo>
                    <a:pt x="2314847" y="2184139"/>
                    <a:pt x="2270842" y="2205476"/>
                    <a:pt x="2236266" y="2213762"/>
                  </a:cubicBezTo>
                  <a:cubicBezTo>
                    <a:pt x="2190831" y="2224716"/>
                    <a:pt x="2144350" y="2231003"/>
                    <a:pt x="2098915" y="2242147"/>
                  </a:cubicBezTo>
                  <a:cubicBezTo>
                    <a:pt x="2055100" y="2252910"/>
                    <a:pt x="2013286" y="2271293"/>
                    <a:pt x="1969375" y="2281295"/>
                  </a:cubicBezTo>
                  <a:cubicBezTo>
                    <a:pt x="1946420" y="2286533"/>
                    <a:pt x="1922703" y="2290724"/>
                    <a:pt x="1900795" y="2299678"/>
                  </a:cubicBezTo>
                  <a:cubicBezTo>
                    <a:pt x="1890318" y="2303964"/>
                    <a:pt x="1880507" y="2312727"/>
                    <a:pt x="1870696" y="2321300"/>
                  </a:cubicBezTo>
                  <a:cubicBezTo>
                    <a:pt x="1876316" y="2327396"/>
                    <a:pt x="1880983" y="2335397"/>
                    <a:pt x="1886603" y="2341016"/>
                  </a:cubicBezTo>
                  <a:cubicBezTo>
                    <a:pt x="1898700" y="2353018"/>
                    <a:pt x="1911273" y="2364829"/>
                    <a:pt x="1924417" y="2375592"/>
                  </a:cubicBezTo>
                  <a:cubicBezTo>
                    <a:pt x="1953278" y="2399309"/>
                    <a:pt x="1983282" y="2418836"/>
                    <a:pt x="2015572" y="2437409"/>
                  </a:cubicBezTo>
                  <a:cubicBezTo>
                    <a:pt x="2067864" y="2407025"/>
                    <a:pt x="2143778" y="2403881"/>
                    <a:pt x="2195975" y="2437409"/>
                  </a:cubicBezTo>
                  <a:cubicBezTo>
                    <a:pt x="2244648" y="2468651"/>
                    <a:pt x="2272461" y="2532088"/>
                    <a:pt x="2243314" y="2587333"/>
                  </a:cubicBezTo>
                  <a:cubicBezTo>
                    <a:pt x="2212834" y="2645150"/>
                    <a:pt x="2145302" y="2671534"/>
                    <a:pt x="2082628" y="2651341"/>
                  </a:cubicBezTo>
                  <a:cubicBezTo>
                    <a:pt x="2047195" y="2640006"/>
                    <a:pt x="2020525" y="2621432"/>
                    <a:pt x="1995855" y="2593619"/>
                  </a:cubicBezTo>
                  <a:cubicBezTo>
                    <a:pt x="1974519" y="2569426"/>
                    <a:pt x="1967661" y="2540089"/>
                    <a:pt x="1956136" y="2511419"/>
                  </a:cubicBezTo>
                  <a:cubicBezTo>
                    <a:pt x="1930323" y="2489797"/>
                    <a:pt x="1901653" y="2470271"/>
                    <a:pt x="1878983" y="2445791"/>
                  </a:cubicBezTo>
                  <a:cubicBezTo>
                    <a:pt x="1871839" y="2438076"/>
                    <a:pt x="1865362" y="2430075"/>
                    <a:pt x="1858885" y="2421979"/>
                  </a:cubicBezTo>
                  <a:cubicBezTo>
                    <a:pt x="1868982" y="2459126"/>
                    <a:pt x="1872506" y="2498179"/>
                    <a:pt x="1875935" y="2536564"/>
                  </a:cubicBezTo>
                  <a:cubicBezTo>
                    <a:pt x="1877745" y="2557043"/>
                    <a:pt x="1880126" y="2578475"/>
                    <a:pt x="1879650" y="2599525"/>
                  </a:cubicBezTo>
                  <a:cubicBezTo>
                    <a:pt x="1883841" y="2612574"/>
                    <a:pt x="1883269" y="2624766"/>
                    <a:pt x="1886984" y="2641149"/>
                  </a:cubicBezTo>
                  <a:cubicBezTo>
                    <a:pt x="1894414" y="2674296"/>
                    <a:pt x="1921084" y="2690203"/>
                    <a:pt x="1935276" y="2718492"/>
                  </a:cubicBezTo>
                  <a:cubicBezTo>
                    <a:pt x="1950611" y="2749163"/>
                    <a:pt x="1959279" y="2783643"/>
                    <a:pt x="1951468" y="2817933"/>
                  </a:cubicBezTo>
                  <a:cubicBezTo>
                    <a:pt x="1936800" y="2881941"/>
                    <a:pt x="1869363" y="2949854"/>
                    <a:pt x="1797925" y="2939948"/>
                  </a:cubicBezTo>
                  <a:cubicBezTo>
                    <a:pt x="1729726" y="2930519"/>
                    <a:pt x="1689912" y="2838507"/>
                    <a:pt x="1701723" y="2775547"/>
                  </a:cubicBezTo>
                  <a:cubicBezTo>
                    <a:pt x="1710295" y="2730017"/>
                    <a:pt x="1743919" y="2663342"/>
                    <a:pt x="1791639" y="2644006"/>
                  </a:cubicBezTo>
                  <a:cubicBezTo>
                    <a:pt x="1791829" y="2643054"/>
                    <a:pt x="1792115" y="2642102"/>
                    <a:pt x="1792401" y="2641149"/>
                  </a:cubicBezTo>
                  <a:cubicBezTo>
                    <a:pt x="1792782" y="2640578"/>
                    <a:pt x="1793353" y="2640482"/>
                    <a:pt x="1793734" y="2640101"/>
                  </a:cubicBezTo>
                  <a:cubicBezTo>
                    <a:pt x="1798973" y="2628862"/>
                    <a:pt x="1796687" y="2586095"/>
                    <a:pt x="1796592" y="2575808"/>
                  </a:cubicBezTo>
                  <a:cubicBezTo>
                    <a:pt x="1796401" y="2554948"/>
                    <a:pt x="1795830" y="2534088"/>
                    <a:pt x="1795163" y="2513228"/>
                  </a:cubicBezTo>
                  <a:cubicBezTo>
                    <a:pt x="1794877" y="2503989"/>
                    <a:pt x="1794496" y="2494464"/>
                    <a:pt x="1794306" y="2484939"/>
                  </a:cubicBezTo>
                  <a:cubicBezTo>
                    <a:pt x="1776685" y="2518658"/>
                    <a:pt x="1752110" y="2546947"/>
                    <a:pt x="1717820" y="2560948"/>
                  </a:cubicBezTo>
                  <a:cubicBezTo>
                    <a:pt x="1688483" y="2572950"/>
                    <a:pt x="1662575" y="2573426"/>
                    <a:pt x="1640763" y="2566187"/>
                  </a:cubicBezTo>
                  <a:cubicBezTo>
                    <a:pt x="1603044" y="2620575"/>
                    <a:pt x="1531130" y="2657722"/>
                    <a:pt x="1476266" y="2690584"/>
                  </a:cubicBezTo>
                  <a:cubicBezTo>
                    <a:pt x="1394065" y="2739828"/>
                    <a:pt x="1314627" y="2786977"/>
                    <a:pt x="1225187" y="2822124"/>
                  </a:cubicBezTo>
                  <a:cubicBezTo>
                    <a:pt x="1184801" y="2838031"/>
                    <a:pt x="1144129" y="2860224"/>
                    <a:pt x="1101934" y="2870606"/>
                  </a:cubicBezTo>
                  <a:cubicBezTo>
                    <a:pt x="1063929" y="2879941"/>
                    <a:pt x="1025734" y="2882798"/>
                    <a:pt x="986872" y="2886132"/>
                  </a:cubicBezTo>
                  <a:cubicBezTo>
                    <a:pt x="899432" y="2893562"/>
                    <a:pt x="809802" y="2911945"/>
                    <a:pt x="725315" y="2935757"/>
                  </a:cubicBezTo>
                  <a:cubicBezTo>
                    <a:pt x="724744" y="2935948"/>
                    <a:pt x="724172" y="2935757"/>
                    <a:pt x="723601" y="2935853"/>
                  </a:cubicBezTo>
                  <a:cubicBezTo>
                    <a:pt x="662355" y="3035198"/>
                    <a:pt x="619969" y="3148165"/>
                    <a:pt x="568724" y="3252845"/>
                  </a:cubicBezTo>
                  <a:cubicBezTo>
                    <a:pt x="517099" y="3358381"/>
                    <a:pt x="458996" y="3460871"/>
                    <a:pt x="408704" y="3566979"/>
                  </a:cubicBezTo>
                  <a:cubicBezTo>
                    <a:pt x="430135" y="3583838"/>
                    <a:pt x="504049" y="3581457"/>
                    <a:pt x="525195" y="3583553"/>
                  </a:cubicBezTo>
                  <a:cubicBezTo>
                    <a:pt x="576439" y="3588601"/>
                    <a:pt x="626065" y="3599078"/>
                    <a:pt x="677881" y="3598983"/>
                  </a:cubicBezTo>
                  <a:cubicBezTo>
                    <a:pt x="757700" y="3598888"/>
                    <a:pt x="837901" y="3589744"/>
                    <a:pt x="917434" y="3598126"/>
                  </a:cubicBezTo>
                  <a:cubicBezTo>
                    <a:pt x="953725" y="3601936"/>
                    <a:pt x="988872" y="3614128"/>
                    <a:pt x="1025543" y="3614414"/>
                  </a:cubicBezTo>
                  <a:cubicBezTo>
                    <a:pt x="1047451" y="3614604"/>
                    <a:pt x="1067358" y="3615366"/>
                    <a:pt x="1086789" y="3623081"/>
                  </a:cubicBezTo>
                  <a:cubicBezTo>
                    <a:pt x="1088027" y="3622319"/>
                    <a:pt x="1089361" y="3621748"/>
                    <a:pt x="1091170" y="3621462"/>
                  </a:cubicBezTo>
                  <a:cubicBezTo>
                    <a:pt x="1198803" y="3606508"/>
                    <a:pt x="1254619" y="3514306"/>
                    <a:pt x="1341773" y="3464966"/>
                  </a:cubicBezTo>
                  <a:cubicBezTo>
                    <a:pt x="1341773" y="3463919"/>
                    <a:pt x="1341487" y="3462966"/>
                    <a:pt x="1341964" y="3461823"/>
                  </a:cubicBezTo>
                  <a:cubicBezTo>
                    <a:pt x="1366824" y="3406673"/>
                    <a:pt x="1352727" y="3337998"/>
                    <a:pt x="1422450" y="3311995"/>
                  </a:cubicBezTo>
                  <a:cubicBezTo>
                    <a:pt x="1470456" y="3294088"/>
                    <a:pt x="1551037" y="3278562"/>
                    <a:pt x="1591709" y="3321901"/>
                  </a:cubicBezTo>
                  <a:cubicBezTo>
                    <a:pt x="1629523" y="3362287"/>
                    <a:pt x="1628952" y="3407245"/>
                    <a:pt x="1577422" y="3434201"/>
                  </a:cubicBezTo>
                  <a:cubicBezTo>
                    <a:pt x="1540750" y="3453346"/>
                    <a:pt x="1518271" y="3496208"/>
                    <a:pt x="1480743" y="3511353"/>
                  </a:cubicBezTo>
                  <a:cubicBezTo>
                    <a:pt x="1464836" y="3517830"/>
                    <a:pt x="1452454" y="3521354"/>
                    <a:pt x="1435689" y="3522116"/>
                  </a:cubicBezTo>
                  <a:cubicBezTo>
                    <a:pt x="1433022" y="3522212"/>
                    <a:pt x="1399114" y="3519449"/>
                    <a:pt x="1402257" y="3515163"/>
                  </a:cubicBezTo>
                  <a:cubicBezTo>
                    <a:pt x="1400447" y="3517735"/>
                    <a:pt x="1397589" y="3518687"/>
                    <a:pt x="1394637" y="3519068"/>
                  </a:cubicBezTo>
                  <a:cubicBezTo>
                    <a:pt x="1337677" y="3560693"/>
                    <a:pt x="1290243" y="3611175"/>
                    <a:pt x="1226902" y="3636797"/>
                  </a:cubicBezTo>
                  <a:cubicBezTo>
                    <a:pt x="1265668" y="3634416"/>
                    <a:pt x="1308245" y="3634702"/>
                    <a:pt x="1344154" y="3640417"/>
                  </a:cubicBezTo>
                  <a:cubicBezTo>
                    <a:pt x="1381111" y="3646322"/>
                    <a:pt x="1423497" y="3648704"/>
                    <a:pt x="1458931" y="3660134"/>
                  </a:cubicBezTo>
                  <a:cubicBezTo>
                    <a:pt x="1460836" y="3660800"/>
                    <a:pt x="1462169" y="3661848"/>
                    <a:pt x="1463312" y="3663086"/>
                  </a:cubicBezTo>
                  <a:cubicBezTo>
                    <a:pt x="1491411" y="3617747"/>
                    <a:pt x="1551990" y="3591935"/>
                    <a:pt x="1600948" y="3615080"/>
                  </a:cubicBezTo>
                  <a:cubicBezTo>
                    <a:pt x="1621427" y="3624796"/>
                    <a:pt x="1633619" y="3645370"/>
                    <a:pt x="1647526" y="3662039"/>
                  </a:cubicBezTo>
                  <a:cubicBezTo>
                    <a:pt x="1664575" y="3682422"/>
                    <a:pt x="1684578" y="3698519"/>
                    <a:pt x="1704295" y="3716141"/>
                  </a:cubicBezTo>
                  <a:cubicBezTo>
                    <a:pt x="1722011" y="3731952"/>
                    <a:pt x="1742109" y="3760242"/>
                    <a:pt x="1733631" y="3785673"/>
                  </a:cubicBezTo>
                  <a:lnTo>
                    <a:pt x="1728984" y="3793422"/>
                  </a:lnTo>
                  <a:lnTo>
                    <a:pt x="1703196" y="3793422"/>
                  </a:lnTo>
                  <a:lnTo>
                    <a:pt x="1710534" y="3773099"/>
                  </a:lnTo>
                  <a:cubicBezTo>
                    <a:pt x="1710266" y="3749145"/>
                    <a:pt x="1684816" y="3730214"/>
                    <a:pt x="1665528" y="3713855"/>
                  </a:cubicBezTo>
                  <a:cubicBezTo>
                    <a:pt x="1637715" y="3690233"/>
                    <a:pt x="1607902" y="3634511"/>
                    <a:pt x="1570754" y="3629558"/>
                  </a:cubicBezTo>
                  <a:cubicBezTo>
                    <a:pt x="1545608" y="3626225"/>
                    <a:pt x="1515319" y="3639655"/>
                    <a:pt x="1498078" y="3657847"/>
                  </a:cubicBezTo>
                  <a:cubicBezTo>
                    <a:pt x="1488744" y="3667658"/>
                    <a:pt x="1480457" y="3680517"/>
                    <a:pt x="1467122" y="3682708"/>
                  </a:cubicBezTo>
                  <a:cubicBezTo>
                    <a:pt x="1455502" y="3684708"/>
                    <a:pt x="1443119" y="3678612"/>
                    <a:pt x="1431689" y="3676897"/>
                  </a:cubicBezTo>
                  <a:cubicBezTo>
                    <a:pt x="1418926" y="3674993"/>
                    <a:pt x="1405876" y="3673088"/>
                    <a:pt x="1393018" y="3670992"/>
                  </a:cubicBezTo>
                  <a:cubicBezTo>
                    <a:pt x="1363014" y="3666134"/>
                    <a:pt x="1332534" y="3662324"/>
                    <a:pt x="1302054" y="3662324"/>
                  </a:cubicBezTo>
                  <a:cubicBezTo>
                    <a:pt x="1277098" y="3662324"/>
                    <a:pt x="1252047" y="3665277"/>
                    <a:pt x="1226997" y="3663181"/>
                  </a:cubicBezTo>
                  <a:cubicBezTo>
                    <a:pt x="1204899" y="3661372"/>
                    <a:pt x="1180324" y="3662705"/>
                    <a:pt x="1161370" y="3649561"/>
                  </a:cubicBezTo>
                  <a:cubicBezTo>
                    <a:pt x="1199374" y="3618223"/>
                    <a:pt x="1248619" y="3608413"/>
                    <a:pt x="1286338" y="3578123"/>
                  </a:cubicBezTo>
                  <a:cubicBezTo>
                    <a:pt x="1318818" y="3552120"/>
                    <a:pt x="1347679" y="3522021"/>
                    <a:pt x="1382159" y="3498589"/>
                  </a:cubicBezTo>
                  <a:cubicBezTo>
                    <a:pt x="1382921" y="3498113"/>
                    <a:pt x="1383588" y="3498018"/>
                    <a:pt x="1384255" y="3497732"/>
                  </a:cubicBezTo>
                  <a:cubicBezTo>
                    <a:pt x="1386826" y="3494494"/>
                    <a:pt x="1390731" y="3492494"/>
                    <a:pt x="1395494" y="3492970"/>
                  </a:cubicBezTo>
                  <a:cubicBezTo>
                    <a:pt x="1430546" y="3496589"/>
                    <a:pt x="1463979" y="3502876"/>
                    <a:pt x="1492363" y="3473729"/>
                  </a:cubicBezTo>
                  <a:cubicBezTo>
                    <a:pt x="1507127" y="3458585"/>
                    <a:pt x="1520557" y="3439154"/>
                    <a:pt x="1539131" y="3428200"/>
                  </a:cubicBezTo>
                  <a:cubicBezTo>
                    <a:pt x="1548275" y="3422485"/>
                    <a:pt x="1557705" y="3417246"/>
                    <a:pt x="1567325" y="3412484"/>
                  </a:cubicBezTo>
                  <a:cubicBezTo>
                    <a:pt x="1595424" y="3376955"/>
                    <a:pt x="1595329" y="3350380"/>
                    <a:pt x="1566849" y="3332759"/>
                  </a:cubicBezTo>
                  <a:cubicBezTo>
                    <a:pt x="1549894" y="3323711"/>
                    <a:pt x="1531797" y="3318662"/>
                    <a:pt x="1512556" y="3318948"/>
                  </a:cubicBezTo>
                  <a:cubicBezTo>
                    <a:pt x="1450453" y="3319996"/>
                    <a:pt x="1387398" y="3337427"/>
                    <a:pt x="1377968" y="3408578"/>
                  </a:cubicBezTo>
                  <a:cubicBezTo>
                    <a:pt x="1375396" y="3428009"/>
                    <a:pt x="1373491" y="3446583"/>
                    <a:pt x="1362728" y="3461728"/>
                  </a:cubicBezTo>
                  <a:cubicBezTo>
                    <a:pt x="1363109" y="3463252"/>
                    <a:pt x="1363109" y="3464776"/>
                    <a:pt x="1361871" y="3466014"/>
                  </a:cubicBezTo>
                  <a:cubicBezTo>
                    <a:pt x="1318818" y="3511829"/>
                    <a:pt x="1274050" y="3556883"/>
                    <a:pt x="1222044" y="3592601"/>
                  </a:cubicBezTo>
                  <a:cubicBezTo>
                    <a:pt x="1195945" y="3610508"/>
                    <a:pt x="1167942" y="3626129"/>
                    <a:pt x="1137843" y="3636321"/>
                  </a:cubicBezTo>
                  <a:cubicBezTo>
                    <a:pt x="1110982" y="3645465"/>
                    <a:pt x="1082407" y="3641560"/>
                    <a:pt x="1054785" y="3638417"/>
                  </a:cubicBezTo>
                  <a:cubicBezTo>
                    <a:pt x="1026114" y="3635178"/>
                    <a:pt x="997063" y="3635273"/>
                    <a:pt x="968679" y="3629654"/>
                  </a:cubicBezTo>
                  <a:cubicBezTo>
                    <a:pt x="919244" y="3619938"/>
                    <a:pt x="872095" y="3617366"/>
                    <a:pt x="821994" y="3617271"/>
                  </a:cubicBezTo>
                  <a:cubicBezTo>
                    <a:pt x="750080" y="3617176"/>
                    <a:pt x="677309" y="3624605"/>
                    <a:pt x="605681" y="3616033"/>
                  </a:cubicBezTo>
                  <a:cubicBezTo>
                    <a:pt x="556246" y="3610127"/>
                    <a:pt x="506526" y="3604508"/>
                    <a:pt x="457186" y="3597935"/>
                  </a:cubicBezTo>
                  <a:cubicBezTo>
                    <a:pt x="436136" y="3595173"/>
                    <a:pt x="397465" y="3594792"/>
                    <a:pt x="385939" y="3572885"/>
                  </a:cubicBezTo>
                  <a:cubicBezTo>
                    <a:pt x="384796" y="3570789"/>
                    <a:pt x="384891" y="3568598"/>
                    <a:pt x="385558" y="3566503"/>
                  </a:cubicBezTo>
                  <a:cubicBezTo>
                    <a:pt x="385177" y="3563931"/>
                    <a:pt x="385368" y="3561169"/>
                    <a:pt x="387082" y="3558121"/>
                  </a:cubicBezTo>
                  <a:cubicBezTo>
                    <a:pt x="448137" y="3448583"/>
                    <a:pt x="505669" y="3336569"/>
                    <a:pt x="560342" y="3223793"/>
                  </a:cubicBezTo>
                  <a:cubicBezTo>
                    <a:pt x="589298" y="3164167"/>
                    <a:pt x="619207" y="3104921"/>
                    <a:pt x="646067" y="3044247"/>
                  </a:cubicBezTo>
                  <a:cubicBezTo>
                    <a:pt x="664450" y="3002623"/>
                    <a:pt x="682453" y="2960237"/>
                    <a:pt x="710456" y="2924042"/>
                  </a:cubicBezTo>
                  <a:cubicBezTo>
                    <a:pt x="710170" y="2918993"/>
                    <a:pt x="712552" y="2913945"/>
                    <a:pt x="718838" y="2912135"/>
                  </a:cubicBezTo>
                  <a:cubicBezTo>
                    <a:pt x="798658" y="2889561"/>
                    <a:pt x="884573" y="2870702"/>
                    <a:pt x="967345" y="2864034"/>
                  </a:cubicBezTo>
                  <a:cubicBezTo>
                    <a:pt x="1004588" y="2861081"/>
                    <a:pt x="1043355" y="2860891"/>
                    <a:pt x="1079931" y="2852414"/>
                  </a:cubicBezTo>
                  <a:cubicBezTo>
                    <a:pt x="1126889" y="2841555"/>
                    <a:pt x="1171847" y="2821362"/>
                    <a:pt x="1216614" y="2803646"/>
                  </a:cubicBezTo>
                  <a:cubicBezTo>
                    <a:pt x="1300720" y="2770403"/>
                    <a:pt x="1375968" y="2729160"/>
                    <a:pt x="1453406" y="2682869"/>
                  </a:cubicBezTo>
                  <a:cubicBezTo>
                    <a:pt x="1509699" y="2649150"/>
                    <a:pt x="1582470" y="2612003"/>
                    <a:pt x="1625237" y="2559139"/>
                  </a:cubicBezTo>
                  <a:cubicBezTo>
                    <a:pt x="1613426" y="2552567"/>
                    <a:pt x="1603330" y="2543327"/>
                    <a:pt x="1594852" y="2532373"/>
                  </a:cubicBezTo>
                  <a:cubicBezTo>
                    <a:pt x="1576279" y="2543232"/>
                    <a:pt x="1560848" y="2560187"/>
                    <a:pt x="1544370" y="2572950"/>
                  </a:cubicBezTo>
                  <a:cubicBezTo>
                    <a:pt x="1519605" y="2592191"/>
                    <a:pt x="1492268" y="2608097"/>
                    <a:pt x="1466836" y="2626576"/>
                  </a:cubicBezTo>
                  <a:cubicBezTo>
                    <a:pt x="1414735" y="2664390"/>
                    <a:pt x="1362442" y="2706300"/>
                    <a:pt x="1303959" y="2734208"/>
                  </a:cubicBezTo>
                  <a:cubicBezTo>
                    <a:pt x="1247952" y="2760878"/>
                    <a:pt x="1187659" y="2776404"/>
                    <a:pt x="1127175" y="2788977"/>
                  </a:cubicBezTo>
                  <a:cubicBezTo>
                    <a:pt x="1096885" y="2795359"/>
                    <a:pt x="1066501" y="2800979"/>
                    <a:pt x="1036211" y="2807170"/>
                  </a:cubicBezTo>
                  <a:cubicBezTo>
                    <a:pt x="1020971" y="2810313"/>
                    <a:pt x="1005826" y="2813456"/>
                    <a:pt x="990777" y="2816980"/>
                  </a:cubicBezTo>
                  <a:cubicBezTo>
                    <a:pt x="976775" y="2820219"/>
                    <a:pt x="962583" y="2826601"/>
                    <a:pt x="948390" y="2827839"/>
                  </a:cubicBezTo>
                  <a:cubicBezTo>
                    <a:pt x="945819" y="2828030"/>
                    <a:pt x="943152" y="2828030"/>
                    <a:pt x="940866" y="2826887"/>
                  </a:cubicBezTo>
                  <a:cubicBezTo>
                    <a:pt x="938580" y="2825648"/>
                    <a:pt x="936865" y="2822981"/>
                    <a:pt x="937722" y="2820505"/>
                  </a:cubicBezTo>
                  <a:cubicBezTo>
                    <a:pt x="938199" y="2819267"/>
                    <a:pt x="939247" y="2818314"/>
                    <a:pt x="940294" y="2817362"/>
                  </a:cubicBezTo>
                  <a:cubicBezTo>
                    <a:pt x="959059" y="2800883"/>
                    <a:pt x="981252" y="2788405"/>
                    <a:pt x="1000969" y="2772975"/>
                  </a:cubicBezTo>
                  <a:cubicBezTo>
                    <a:pt x="1021638" y="2756783"/>
                    <a:pt x="1041831" y="2740019"/>
                    <a:pt x="1063453" y="2725160"/>
                  </a:cubicBezTo>
                  <a:cubicBezTo>
                    <a:pt x="1091647" y="2705919"/>
                    <a:pt x="1129175" y="2692584"/>
                    <a:pt x="1149273" y="2664200"/>
                  </a:cubicBezTo>
                  <a:cubicBezTo>
                    <a:pt x="1175467" y="2627243"/>
                    <a:pt x="1196231" y="2567045"/>
                    <a:pt x="1230807" y="2536279"/>
                  </a:cubicBezTo>
                  <a:cubicBezTo>
                    <a:pt x="1223472" y="2530850"/>
                    <a:pt x="1216614" y="2524468"/>
                    <a:pt x="1210804" y="2515895"/>
                  </a:cubicBezTo>
                  <a:cubicBezTo>
                    <a:pt x="1160607" y="2441981"/>
                    <a:pt x="1208899" y="2349017"/>
                    <a:pt x="1268621" y="2295677"/>
                  </a:cubicBezTo>
                  <a:cubicBezTo>
                    <a:pt x="1280527" y="2285105"/>
                    <a:pt x="1299006" y="2270531"/>
                    <a:pt x="1319580" y="2257672"/>
                  </a:cubicBezTo>
                  <a:cubicBezTo>
                    <a:pt x="1330819" y="2214048"/>
                    <a:pt x="1383397" y="2174138"/>
                    <a:pt x="1411591" y="2144420"/>
                  </a:cubicBezTo>
                  <a:cubicBezTo>
                    <a:pt x="1437785" y="2116798"/>
                    <a:pt x="1465789" y="2091747"/>
                    <a:pt x="1489696" y="2062124"/>
                  </a:cubicBezTo>
                  <a:cubicBezTo>
                    <a:pt x="1497316" y="2052599"/>
                    <a:pt x="1504174" y="2044122"/>
                    <a:pt x="1512937" y="2038502"/>
                  </a:cubicBezTo>
                  <a:cubicBezTo>
                    <a:pt x="1496269" y="2029739"/>
                    <a:pt x="1481029" y="2018976"/>
                    <a:pt x="1468265" y="2005736"/>
                  </a:cubicBezTo>
                  <a:cubicBezTo>
                    <a:pt x="1403305" y="2090128"/>
                    <a:pt x="1311960" y="2172329"/>
                    <a:pt x="1272050" y="2272627"/>
                  </a:cubicBezTo>
                  <a:cubicBezTo>
                    <a:pt x="1268050" y="2282723"/>
                    <a:pt x="1254048" y="2278247"/>
                    <a:pt x="1251286" y="2270055"/>
                  </a:cubicBezTo>
                  <a:cubicBezTo>
                    <a:pt x="1250619" y="2267864"/>
                    <a:pt x="1250238" y="2265578"/>
                    <a:pt x="1250143" y="2263197"/>
                  </a:cubicBezTo>
                  <a:cubicBezTo>
                    <a:pt x="1248809" y="2261387"/>
                    <a:pt x="1247856" y="2259197"/>
                    <a:pt x="1247856" y="2256530"/>
                  </a:cubicBezTo>
                  <a:cubicBezTo>
                    <a:pt x="1248238" y="2223097"/>
                    <a:pt x="1244904" y="2190712"/>
                    <a:pt x="1243475" y="2157374"/>
                  </a:cubicBezTo>
                  <a:cubicBezTo>
                    <a:pt x="1241951" y="2121655"/>
                    <a:pt x="1245475" y="2086127"/>
                    <a:pt x="1230712" y="2052599"/>
                  </a:cubicBezTo>
                  <a:cubicBezTo>
                    <a:pt x="1227568" y="2045455"/>
                    <a:pt x="1233569" y="2040884"/>
                    <a:pt x="1239284" y="2041550"/>
                  </a:cubicBezTo>
                  <a:cubicBezTo>
                    <a:pt x="1305959" y="1979543"/>
                    <a:pt x="1367490" y="1893627"/>
                    <a:pt x="1414925" y="1816570"/>
                  </a:cubicBezTo>
                  <a:cubicBezTo>
                    <a:pt x="1437214" y="1780375"/>
                    <a:pt x="1453597" y="1742751"/>
                    <a:pt x="1468170" y="1703127"/>
                  </a:cubicBezTo>
                  <a:cubicBezTo>
                    <a:pt x="1477885" y="1676552"/>
                    <a:pt x="1499888" y="1640548"/>
                    <a:pt x="1488363" y="1611878"/>
                  </a:cubicBezTo>
                  <a:cubicBezTo>
                    <a:pt x="1487315" y="1609401"/>
                    <a:pt x="1486172" y="1606734"/>
                    <a:pt x="1486744" y="1604162"/>
                  </a:cubicBezTo>
                  <a:cubicBezTo>
                    <a:pt x="1487410" y="1601495"/>
                    <a:pt x="1489792" y="1599686"/>
                    <a:pt x="1492078" y="1598066"/>
                  </a:cubicBezTo>
                  <a:cubicBezTo>
                    <a:pt x="1519510" y="1578921"/>
                    <a:pt x="1543227" y="1548155"/>
                    <a:pt x="1561610" y="1519961"/>
                  </a:cubicBezTo>
                  <a:cubicBezTo>
                    <a:pt x="1579707" y="1492244"/>
                    <a:pt x="1589042" y="1460906"/>
                    <a:pt x="1581422" y="1428045"/>
                  </a:cubicBezTo>
                  <a:cubicBezTo>
                    <a:pt x="1571992" y="1387087"/>
                    <a:pt x="1544941" y="1346797"/>
                    <a:pt x="1498173" y="1345273"/>
                  </a:cubicBezTo>
                  <a:cubicBezTo>
                    <a:pt x="1465122" y="1344130"/>
                    <a:pt x="1425212" y="1358512"/>
                    <a:pt x="1412353" y="1392612"/>
                  </a:cubicBezTo>
                  <a:cubicBezTo>
                    <a:pt x="1395970" y="1435951"/>
                    <a:pt x="1381873" y="1485100"/>
                    <a:pt x="1399685" y="1530248"/>
                  </a:cubicBezTo>
                  <a:cubicBezTo>
                    <a:pt x="1407591" y="1550441"/>
                    <a:pt x="1419497" y="1569587"/>
                    <a:pt x="1425212" y="1590065"/>
                  </a:cubicBezTo>
                  <a:cubicBezTo>
                    <a:pt x="1428165" y="1590256"/>
                    <a:pt x="1431022" y="1592161"/>
                    <a:pt x="1431118" y="1595685"/>
                  </a:cubicBezTo>
                  <a:cubicBezTo>
                    <a:pt x="1433308" y="1675600"/>
                    <a:pt x="1404638" y="1764468"/>
                    <a:pt x="1365300" y="1833524"/>
                  </a:cubicBezTo>
                  <a:cubicBezTo>
                    <a:pt x="1348917" y="1862290"/>
                    <a:pt x="1332629" y="1891055"/>
                    <a:pt x="1313484" y="1918106"/>
                  </a:cubicBezTo>
                  <a:cubicBezTo>
                    <a:pt x="1296815" y="1941728"/>
                    <a:pt x="1274812" y="1973828"/>
                    <a:pt x="1247285" y="1985638"/>
                  </a:cubicBezTo>
                  <a:cubicBezTo>
                    <a:pt x="1240998" y="1988401"/>
                    <a:pt x="1233188" y="1988591"/>
                    <a:pt x="1227759" y="1984400"/>
                  </a:cubicBezTo>
                  <a:cubicBezTo>
                    <a:pt x="1217853" y="1976780"/>
                    <a:pt x="1226616" y="1960112"/>
                    <a:pt x="1229378" y="1950777"/>
                  </a:cubicBezTo>
                  <a:cubicBezTo>
                    <a:pt x="1233950" y="1935251"/>
                    <a:pt x="1238808" y="1919821"/>
                    <a:pt x="1243475" y="1904390"/>
                  </a:cubicBezTo>
                  <a:cubicBezTo>
                    <a:pt x="1252810" y="1873529"/>
                    <a:pt x="1261668" y="1842383"/>
                    <a:pt x="1266049" y="1810378"/>
                  </a:cubicBezTo>
                  <a:cubicBezTo>
                    <a:pt x="1269478" y="1785137"/>
                    <a:pt x="1269478" y="1756467"/>
                    <a:pt x="1276622" y="1731035"/>
                  </a:cubicBezTo>
                  <a:cubicBezTo>
                    <a:pt x="1271193" y="1733226"/>
                    <a:pt x="1267288" y="1725320"/>
                    <a:pt x="1271383" y="1721320"/>
                  </a:cubicBezTo>
                  <a:cubicBezTo>
                    <a:pt x="1329200" y="1665027"/>
                    <a:pt x="1335963" y="1559204"/>
                    <a:pt x="1271002" y="1504150"/>
                  </a:cubicBezTo>
                  <a:cubicBezTo>
                    <a:pt x="1230235" y="1469669"/>
                    <a:pt x="1157655" y="1493577"/>
                    <a:pt x="1130509" y="1537773"/>
                  </a:cubicBezTo>
                  <a:cubicBezTo>
                    <a:pt x="1104505" y="1580350"/>
                    <a:pt x="1114126" y="1626165"/>
                    <a:pt x="1139462" y="1665979"/>
                  </a:cubicBezTo>
                  <a:cubicBezTo>
                    <a:pt x="1161751" y="1701031"/>
                    <a:pt x="1183753" y="1721415"/>
                    <a:pt x="1220234" y="1740179"/>
                  </a:cubicBezTo>
                  <a:cubicBezTo>
                    <a:pt x="1230426" y="1745418"/>
                    <a:pt x="1233855" y="1761801"/>
                    <a:pt x="1233569" y="1771802"/>
                  </a:cubicBezTo>
                  <a:cubicBezTo>
                    <a:pt x="1231664" y="1837715"/>
                    <a:pt x="1213186" y="1902200"/>
                    <a:pt x="1194231" y="1964874"/>
                  </a:cubicBezTo>
                  <a:cubicBezTo>
                    <a:pt x="1189754" y="1979543"/>
                    <a:pt x="1167180" y="1975066"/>
                    <a:pt x="1170037" y="1960873"/>
                  </a:cubicBezTo>
                  <a:cubicBezTo>
                    <a:pt x="1168894" y="1960207"/>
                    <a:pt x="1167942" y="1959350"/>
                    <a:pt x="1167561" y="1957826"/>
                  </a:cubicBezTo>
                  <a:cubicBezTo>
                    <a:pt x="1152416" y="1890293"/>
                    <a:pt x="1126032" y="1834858"/>
                    <a:pt x="1090789" y="1775517"/>
                  </a:cubicBezTo>
                  <a:cubicBezTo>
                    <a:pt x="1067263" y="1735893"/>
                    <a:pt x="1044117" y="1694269"/>
                    <a:pt x="1010779" y="1661884"/>
                  </a:cubicBezTo>
                  <a:cubicBezTo>
                    <a:pt x="993063" y="1644644"/>
                    <a:pt x="972965" y="1628261"/>
                    <a:pt x="957344" y="1608829"/>
                  </a:cubicBezTo>
                  <a:cubicBezTo>
                    <a:pt x="929722" y="1582445"/>
                    <a:pt x="916672" y="1536439"/>
                    <a:pt x="910767" y="1500816"/>
                  </a:cubicBezTo>
                  <a:cubicBezTo>
                    <a:pt x="903909" y="1459382"/>
                    <a:pt x="894955" y="1423187"/>
                    <a:pt x="853236" y="1401280"/>
                  </a:cubicBezTo>
                  <a:cubicBezTo>
                    <a:pt x="810850" y="1379087"/>
                    <a:pt x="765796" y="1381849"/>
                    <a:pt x="738555" y="1428617"/>
                  </a:cubicBezTo>
                  <a:cubicBezTo>
                    <a:pt x="694549" y="1504054"/>
                    <a:pt x="773988" y="1577206"/>
                    <a:pt x="844949" y="1597590"/>
                  </a:cubicBezTo>
                  <a:cubicBezTo>
                    <a:pt x="865333" y="1603400"/>
                    <a:pt x="892384" y="1602924"/>
                    <a:pt x="910672" y="1613783"/>
                  </a:cubicBezTo>
                  <a:cubicBezTo>
                    <a:pt x="916006" y="1616926"/>
                    <a:pt x="920578" y="1621403"/>
                    <a:pt x="925054" y="1625784"/>
                  </a:cubicBezTo>
                  <a:cubicBezTo>
                    <a:pt x="971441" y="1671313"/>
                    <a:pt x="1022495" y="1716938"/>
                    <a:pt x="1057928" y="1771993"/>
                  </a:cubicBezTo>
                  <a:cubicBezTo>
                    <a:pt x="1094599" y="1829047"/>
                    <a:pt x="1113268" y="1889531"/>
                    <a:pt x="1139557" y="1951158"/>
                  </a:cubicBezTo>
                  <a:cubicBezTo>
                    <a:pt x="1145272" y="1954778"/>
                    <a:pt x="1150511" y="1959064"/>
                    <a:pt x="1155273" y="1964207"/>
                  </a:cubicBezTo>
                  <a:cubicBezTo>
                    <a:pt x="1159750" y="1969065"/>
                    <a:pt x="1153273" y="1976304"/>
                    <a:pt x="1147749" y="1974018"/>
                  </a:cubicBezTo>
                  <a:cubicBezTo>
                    <a:pt x="1092218" y="1951634"/>
                    <a:pt x="1037354" y="1959350"/>
                    <a:pt x="979918" y="1972018"/>
                  </a:cubicBezTo>
                  <a:cubicBezTo>
                    <a:pt x="896479" y="1990401"/>
                    <a:pt x="809326" y="2003927"/>
                    <a:pt x="736459" y="2051075"/>
                  </a:cubicBezTo>
                  <a:cubicBezTo>
                    <a:pt x="731697" y="2054219"/>
                    <a:pt x="727030" y="2053171"/>
                    <a:pt x="723791" y="2050313"/>
                  </a:cubicBezTo>
                  <a:cubicBezTo>
                    <a:pt x="710075" y="2050218"/>
                    <a:pt x="698455" y="2042884"/>
                    <a:pt x="687120" y="2033359"/>
                  </a:cubicBezTo>
                  <a:cubicBezTo>
                    <a:pt x="658354" y="2009070"/>
                    <a:pt x="625303" y="1986877"/>
                    <a:pt x="585012" y="1993068"/>
                  </a:cubicBezTo>
                  <a:cubicBezTo>
                    <a:pt x="515955" y="2003736"/>
                    <a:pt x="408704" y="2076507"/>
                    <a:pt x="452519" y="2156708"/>
                  </a:cubicBezTo>
                  <a:cubicBezTo>
                    <a:pt x="490048" y="2225478"/>
                    <a:pt x="557294" y="2214620"/>
                    <a:pt x="620350" y="2186902"/>
                  </a:cubicBezTo>
                  <a:cubicBezTo>
                    <a:pt x="647972" y="2174805"/>
                    <a:pt x="672261" y="2156517"/>
                    <a:pt x="692073" y="2133847"/>
                  </a:cubicBezTo>
                  <a:cubicBezTo>
                    <a:pt x="700645" y="2124037"/>
                    <a:pt x="709980" y="2114797"/>
                    <a:pt x="718076" y="2105177"/>
                  </a:cubicBezTo>
                  <a:cubicBezTo>
                    <a:pt x="725696" y="2096128"/>
                    <a:pt x="727125" y="2083175"/>
                    <a:pt x="737221" y="2076031"/>
                  </a:cubicBezTo>
                  <a:cubicBezTo>
                    <a:pt x="741603" y="2072983"/>
                    <a:pt x="746842" y="2071554"/>
                    <a:pt x="751985" y="2070220"/>
                  </a:cubicBezTo>
                  <a:cubicBezTo>
                    <a:pt x="793800" y="2059267"/>
                    <a:pt x="835615" y="2046979"/>
                    <a:pt x="877144" y="2034502"/>
                  </a:cubicBezTo>
                  <a:cubicBezTo>
                    <a:pt x="917244" y="2022405"/>
                    <a:pt x="958963" y="2016404"/>
                    <a:pt x="1000492" y="2012023"/>
                  </a:cubicBezTo>
                  <a:cubicBezTo>
                    <a:pt x="1023543" y="2009546"/>
                    <a:pt x="1046117" y="2002688"/>
                    <a:pt x="1069072" y="1999164"/>
                  </a:cubicBezTo>
                  <a:cubicBezTo>
                    <a:pt x="1084789" y="1996783"/>
                    <a:pt x="1100695" y="1995640"/>
                    <a:pt x="1116602" y="1995830"/>
                  </a:cubicBezTo>
                  <a:cubicBezTo>
                    <a:pt x="1126603" y="1995926"/>
                    <a:pt x="1152321" y="1993639"/>
                    <a:pt x="1159274" y="2001641"/>
                  </a:cubicBezTo>
                  <a:cubicBezTo>
                    <a:pt x="1166608" y="2010118"/>
                    <a:pt x="1168132" y="2034787"/>
                    <a:pt x="1170799" y="2045741"/>
                  </a:cubicBezTo>
                  <a:cubicBezTo>
                    <a:pt x="1174705" y="2061648"/>
                    <a:pt x="1178324" y="2077650"/>
                    <a:pt x="1181563" y="2093652"/>
                  </a:cubicBezTo>
                  <a:cubicBezTo>
                    <a:pt x="1194802" y="2158327"/>
                    <a:pt x="1202518" y="2224526"/>
                    <a:pt x="1200613" y="2290629"/>
                  </a:cubicBezTo>
                  <a:cubicBezTo>
                    <a:pt x="1197755" y="2390165"/>
                    <a:pt x="1192707" y="2506751"/>
                    <a:pt x="1132890" y="2589905"/>
                  </a:cubicBezTo>
                  <a:cubicBezTo>
                    <a:pt x="1100600" y="2634767"/>
                    <a:pt x="1059357" y="2673439"/>
                    <a:pt x="1023352" y="2715349"/>
                  </a:cubicBezTo>
                  <a:cubicBezTo>
                    <a:pt x="992206" y="2751639"/>
                    <a:pt x="962869" y="2763545"/>
                    <a:pt x="917720" y="2777166"/>
                  </a:cubicBezTo>
                  <a:cubicBezTo>
                    <a:pt x="858570" y="2795073"/>
                    <a:pt x="790657" y="2848413"/>
                    <a:pt x="727030" y="2823743"/>
                  </a:cubicBezTo>
                  <a:cubicBezTo>
                    <a:pt x="720076" y="2820981"/>
                    <a:pt x="718648" y="2814028"/>
                    <a:pt x="720838" y="2808313"/>
                  </a:cubicBezTo>
                  <a:cubicBezTo>
                    <a:pt x="720743" y="2807932"/>
                    <a:pt x="720362" y="2807741"/>
                    <a:pt x="720362" y="2807265"/>
                  </a:cubicBezTo>
                  <a:cubicBezTo>
                    <a:pt x="716076" y="2669057"/>
                    <a:pt x="736840" y="2533897"/>
                    <a:pt x="751699" y="2397119"/>
                  </a:cubicBezTo>
                  <a:cubicBezTo>
                    <a:pt x="758176" y="2337968"/>
                    <a:pt x="763415" y="2276437"/>
                    <a:pt x="780179" y="2219192"/>
                  </a:cubicBezTo>
                  <a:cubicBezTo>
                    <a:pt x="794086" y="2171471"/>
                    <a:pt x="798943" y="2122418"/>
                    <a:pt x="811802" y="2075078"/>
                  </a:cubicBezTo>
                  <a:cubicBezTo>
                    <a:pt x="800086" y="2077555"/>
                    <a:pt x="788561" y="2080793"/>
                    <a:pt x="777226" y="2084794"/>
                  </a:cubicBezTo>
                  <a:cubicBezTo>
                    <a:pt x="787132" y="2199761"/>
                    <a:pt x="741317" y="2317394"/>
                    <a:pt x="724267" y="2429504"/>
                  </a:cubicBezTo>
                  <a:cubicBezTo>
                    <a:pt x="713123" y="2502560"/>
                    <a:pt x="702169" y="2575903"/>
                    <a:pt x="693692" y="2649341"/>
                  </a:cubicBezTo>
                  <a:cubicBezTo>
                    <a:pt x="690073" y="2679821"/>
                    <a:pt x="686072" y="2710396"/>
                    <a:pt x="684358" y="2741066"/>
                  </a:cubicBezTo>
                  <a:cubicBezTo>
                    <a:pt x="683691" y="2753735"/>
                    <a:pt x="679405" y="2765641"/>
                    <a:pt x="679309" y="2778690"/>
                  </a:cubicBezTo>
                  <a:cubicBezTo>
                    <a:pt x="679119" y="2793359"/>
                    <a:pt x="680452" y="2808218"/>
                    <a:pt x="676928" y="2822600"/>
                  </a:cubicBezTo>
                  <a:cubicBezTo>
                    <a:pt x="673690" y="2836030"/>
                    <a:pt x="666451" y="2848222"/>
                    <a:pt x="659307" y="2860034"/>
                  </a:cubicBezTo>
                  <a:cubicBezTo>
                    <a:pt x="632637" y="2905182"/>
                    <a:pt x="602728" y="2948426"/>
                    <a:pt x="577297" y="2994146"/>
                  </a:cubicBezTo>
                  <a:cubicBezTo>
                    <a:pt x="551293" y="3040913"/>
                    <a:pt x="528624" y="3089491"/>
                    <a:pt x="507669" y="3138640"/>
                  </a:cubicBezTo>
                  <a:cubicBezTo>
                    <a:pt x="478903" y="3205981"/>
                    <a:pt x="446328" y="3271418"/>
                    <a:pt x="414133" y="3337236"/>
                  </a:cubicBezTo>
                  <a:cubicBezTo>
                    <a:pt x="389654" y="3387242"/>
                    <a:pt x="373652" y="3441154"/>
                    <a:pt x="344505" y="3488874"/>
                  </a:cubicBezTo>
                  <a:cubicBezTo>
                    <a:pt x="315073" y="3537071"/>
                    <a:pt x="277926" y="3578980"/>
                    <a:pt x="238969" y="3620129"/>
                  </a:cubicBezTo>
                  <a:cubicBezTo>
                    <a:pt x="187677" y="3674326"/>
                    <a:pt x="131527" y="3722117"/>
                    <a:pt x="74269" y="3768516"/>
                  </a:cubicBezTo>
                  <a:lnTo>
                    <a:pt x="43794" y="3793422"/>
                  </a:lnTo>
                  <a:lnTo>
                    <a:pt x="0" y="3793422"/>
                  </a:lnTo>
                  <a:lnTo>
                    <a:pt x="142671" y="3671278"/>
                  </a:lnTo>
                  <a:cubicBezTo>
                    <a:pt x="204012" y="3614604"/>
                    <a:pt x="288975" y="3552501"/>
                    <a:pt x="324598" y="3474872"/>
                  </a:cubicBezTo>
                  <a:cubicBezTo>
                    <a:pt x="342029" y="3436868"/>
                    <a:pt x="359365" y="3398768"/>
                    <a:pt x="377843" y="3361239"/>
                  </a:cubicBezTo>
                  <a:cubicBezTo>
                    <a:pt x="412609" y="3290564"/>
                    <a:pt x="449471" y="3220841"/>
                    <a:pt x="481284" y="3148736"/>
                  </a:cubicBezTo>
                  <a:cubicBezTo>
                    <a:pt x="508716" y="3086729"/>
                    <a:pt x="536434" y="3025483"/>
                    <a:pt x="570534" y="2966714"/>
                  </a:cubicBezTo>
                  <a:cubicBezTo>
                    <a:pt x="597490" y="2920231"/>
                    <a:pt x="630541" y="2879560"/>
                    <a:pt x="646258" y="2827172"/>
                  </a:cubicBezTo>
                  <a:cubicBezTo>
                    <a:pt x="658450" y="2786596"/>
                    <a:pt x="659783" y="2744210"/>
                    <a:pt x="664355" y="2702490"/>
                  </a:cubicBezTo>
                  <a:cubicBezTo>
                    <a:pt x="672070" y="2632005"/>
                    <a:pt x="681405" y="2561711"/>
                    <a:pt x="692644" y="2491702"/>
                  </a:cubicBezTo>
                  <a:cubicBezTo>
                    <a:pt x="692359" y="2491321"/>
                    <a:pt x="691882" y="2491130"/>
                    <a:pt x="691597" y="2490654"/>
                  </a:cubicBezTo>
                  <a:cubicBezTo>
                    <a:pt x="655211" y="2437219"/>
                    <a:pt x="608062" y="2395499"/>
                    <a:pt x="568057" y="2345398"/>
                  </a:cubicBezTo>
                  <a:cubicBezTo>
                    <a:pt x="540340" y="2310631"/>
                    <a:pt x="515860" y="2273484"/>
                    <a:pt x="488333" y="2238527"/>
                  </a:cubicBezTo>
                  <a:cubicBezTo>
                    <a:pt x="462234" y="2205380"/>
                    <a:pt x="427087" y="2180234"/>
                    <a:pt x="420705" y="2135943"/>
                  </a:cubicBezTo>
                  <a:cubicBezTo>
                    <a:pt x="420134" y="2135562"/>
                    <a:pt x="419562" y="2135467"/>
                    <a:pt x="418991" y="2134991"/>
                  </a:cubicBezTo>
                  <a:cubicBezTo>
                    <a:pt x="379558" y="2102701"/>
                    <a:pt x="354221" y="2037073"/>
                    <a:pt x="331075" y="1992973"/>
                  </a:cubicBezTo>
                  <a:cubicBezTo>
                    <a:pt x="300976" y="1935442"/>
                    <a:pt x="280783" y="1875148"/>
                    <a:pt x="277164" y="1809807"/>
                  </a:cubicBezTo>
                  <a:cubicBezTo>
                    <a:pt x="275545" y="1780661"/>
                    <a:pt x="288784" y="1736750"/>
                    <a:pt x="241254" y="1733512"/>
                  </a:cubicBezTo>
                  <a:cubicBezTo>
                    <a:pt x="231444" y="1732845"/>
                    <a:pt x="220395" y="1732940"/>
                    <a:pt x="210870" y="1730369"/>
                  </a:cubicBezTo>
                  <a:cubicBezTo>
                    <a:pt x="191534" y="1725130"/>
                    <a:pt x="175818" y="1715319"/>
                    <a:pt x="162292" y="1700365"/>
                  </a:cubicBezTo>
                  <a:cubicBezTo>
                    <a:pt x="139432" y="1675028"/>
                    <a:pt x="119716" y="1643215"/>
                    <a:pt x="137337" y="1608734"/>
                  </a:cubicBezTo>
                  <a:cubicBezTo>
                    <a:pt x="175341" y="1534439"/>
                    <a:pt x="280593" y="1493863"/>
                    <a:pt x="354412" y="1534630"/>
                  </a:cubicBezTo>
                  <a:cubicBezTo>
                    <a:pt x="384129" y="1551013"/>
                    <a:pt x="410037" y="1586541"/>
                    <a:pt x="412514" y="1621117"/>
                  </a:cubicBezTo>
                  <a:cubicBezTo>
                    <a:pt x="413752" y="1639214"/>
                    <a:pt x="415276" y="1664551"/>
                    <a:pt x="404799" y="1680934"/>
                  </a:cubicBezTo>
                  <a:cubicBezTo>
                    <a:pt x="392321" y="1700365"/>
                    <a:pt x="369842" y="1705794"/>
                    <a:pt x="354697" y="1720844"/>
                  </a:cubicBezTo>
                  <a:cubicBezTo>
                    <a:pt x="366794" y="1779327"/>
                    <a:pt x="367651" y="1837906"/>
                    <a:pt x="387082" y="1895818"/>
                  </a:cubicBezTo>
                  <a:cubicBezTo>
                    <a:pt x="404037" y="1946491"/>
                    <a:pt x="432040" y="1992401"/>
                    <a:pt x="450614" y="2041741"/>
                  </a:cubicBezTo>
                  <a:cubicBezTo>
                    <a:pt x="474998" y="2012689"/>
                    <a:pt x="509955" y="1990401"/>
                    <a:pt x="543864" y="1978114"/>
                  </a:cubicBezTo>
                  <a:cubicBezTo>
                    <a:pt x="572439" y="1967827"/>
                    <a:pt x="603681" y="1962683"/>
                    <a:pt x="633494" y="1972208"/>
                  </a:cubicBezTo>
                  <a:cubicBezTo>
                    <a:pt x="651306" y="1977923"/>
                    <a:pt x="669689" y="1984972"/>
                    <a:pt x="684167" y="1997164"/>
                  </a:cubicBezTo>
                  <a:cubicBezTo>
                    <a:pt x="697788" y="2008689"/>
                    <a:pt x="712933" y="2025929"/>
                    <a:pt x="732459" y="2026025"/>
                  </a:cubicBezTo>
                  <a:cubicBezTo>
                    <a:pt x="733030" y="2026025"/>
                    <a:pt x="733411" y="2026215"/>
                    <a:pt x="733888" y="2026310"/>
                  </a:cubicBezTo>
                  <a:cubicBezTo>
                    <a:pt x="745699" y="2018976"/>
                    <a:pt x="758081" y="2012689"/>
                    <a:pt x="770749" y="2006689"/>
                  </a:cubicBezTo>
                  <a:cubicBezTo>
                    <a:pt x="770654" y="2005641"/>
                    <a:pt x="770464" y="2004688"/>
                    <a:pt x="770654" y="2003450"/>
                  </a:cubicBezTo>
                  <a:cubicBezTo>
                    <a:pt x="774369" y="1982591"/>
                    <a:pt x="777417" y="1961445"/>
                    <a:pt x="778560" y="1940204"/>
                  </a:cubicBezTo>
                  <a:cubicBezTo>
                    <a:pt x="779512" y="1923250"/>
                    <a:pt x="778084" y="1905533"/>
                    <a:pt x="779893" y="1888579"/>
                  </a:cubicBezTo>
                  <a:cubicBezTo>
                    <a:pt x="759986" y="1865243"/>
                    <a:pt x="738745" y="1849717"/>
                    <a:pt x="728839" y="1819713"/>
                  </a:cubicBezTo>
                  <a:cubicBezTo>
                    <a:pt x="721886" y="1798758"/>
                    <a:pt x="725791" y="1769802"/>
                    <a:pt x="730363" y="1748752"/>
                  </a:cubicBezTo>
                  <a:cubicBezTo>
                    <a:pt x="739222" y="1707794"/>
                    <a:pt x="763606" y="1660074"/>
                    <a:pt x="814564" y="1675981"/>
                  </a:cubicBezTo>
                  <a:cubicBezTo>
                    <a:pt x="860951" y="1690459"/>
                    <a:pt x="906957" y="1729797"/>
                    <a:pt x="905814" y="1782756"/>
                  </a:cubicBezTo>
                  <a:cubicBezTo>
                    <a:pt x="905242" y="1807521"/>
                    <a:pt x="901242" y="1834191"/>
                    <a:pt x="888764" y="1856098"/>
                  </a:cubicBezTo>
                  <a:cubicBezTo>
                    <a:pt x="873619" y="1882769"/>
                    <a:pt x="854665" y="1902009"/>
                    <a:pt x="846759" y="1932298"/>
                  </a:cubicBezTo>
                  <a:cubicBezTo>
                    <a:pt x="846568" y="1932775"/>
                    <a:pt x="846092" y="1933061"/>
                    <a:pt x="845902" y="1933537"/>
                  </a:cubicBezTo>
                  <a:cubicBezTo>
                    <a:pt x="845235" y="1938966"/>
                    <a:pt x="844378" y="1944300"/>
                    <a:pt x="843616" y="1949444"/>
                  </a:cubicBezTo>
                  <a:cubicBezTo>
                    <a:pt x="842187" y="1959159"/>
                    <a:pt x="840853" y="1970303"/>
                    <a:pt x="837901" y="1980495"/>
                  </a:cubicBezTo>
                  <a:cubicBezTo>
                    <a:pt x="892003" y="1963445"/>
                    <a:pt x="948962" y="1952968"/>
                    <a:pt x="1002683" y="1943347"/>
                  </a:cubicBezTo>
                  <a:cubicBezTo>
                    <a:pt x="1040783" y="1936489"/>
                    <a:pt x="1090599" y="1928679"/>
                    <a:pt x="1128318" y="1945443"/>
                  </a:cubicBezTo>
                  <a:cubicBezTo>
                    <a:pt x="1107458" y="1918868"/>
                    <a:pt x="1093647" y="1887721"/>
                    <a:pt x="1079550" y="1857242"/>
                  </a:cubicBezTo>
                  <a:cubicBezTo>
                    <a:pt x="1066024" y="1827714"/>
                    <a:pt x="1050498" y="1801044"/>
                    <a:pt x="1033163" y="1773803"/>
                  </a:cubicBezTo>
                  <a:cubicBezTo>
                    <a:pt x="1003445" y="1727225"/>
                    <a:pt x="965631" y="1685792"/>
                    <a:pt x="921911" y="1651883"/>
                  </a:cubicBezTo>
                  <a:cubicBezTo>
                    <a:pt x="901528" y="1636166"/>
                    <a:pt x="883716" y="1629213"/>
                    <a:pt x="858760" y="1623403"/>
                  </a:cubicBezTo>
                  <a:cubicBezTo>
                    <a:pt x="835996" y="1618069"/>
                    <a:pt x="812278" y="1613687"/>
                    <a:pt x="792466" y="1600543"/>
                  </a:cubicBezTo>
                  <a:cubicBezTo>
                    <a:pt x="761034" y="1579778"/>
                    <a:pt x="730935" y="1556823"/>
                    <a:pt x="710266" y="1524819"/>
                  </a:cubicBezTo>
                  <a:cubicBezTo>
                    <a:pt x="681976" y="1481004"/>
                    <a:pt x="702360" y="1422139"/>
                    <a:pt x="739698" y="1390136"/>
                  </a:cubicBezTo>
                  <a:cubicBezTo>
                    <a:pt x="786751" y="1349845"/>
                    <a:pt x="853045" y="1354703"/>
                    <a:pt x="896670" y="1400994"/>
                  </a:cubicBezTo>
                  <a:cubicBezTo>
                    <a:pt x="922864" y="1428807"/>
                    <a:pt x="929055" y="1457572"/>
                    <a:pt x="936103" y="1494339"/>
                  </a:cubicBezTo>
                  <a:cubicBezTo>
                    <a:pt x="942961" y="1530534"/>
                    <a:pt x="961821" y="1559871"/>
                    <a:pt x="975156" y="1592256"/>
                  </a:cubicBezTo>
                  <a:cubicBezTo>
                    <a:pt x="996206" y="1614068"/>
                    <a:pt x="1019256" y="1633880"/>
                    <a:pt x="1039069" y="1656836"/>
                  </a:cubicBezTo>
                  <a:cubicBezTo>
                    <a:pt x="1067834" y="1690078"/>
                    <a:pt x="1091075" y="1727892"/>
                    <a:pt x="1112602" y="1766087"/>
                  </a:cubicBezTo>
                  <a:cubicBezTo>
                    <a:pt x="1138319" y="1811617"/>
                    <a:pt x="1178038" y="1872672"/>
                    <a:pt x="1179943" y="1929346"/>
                  </a:cubicBezTo>
                  <a:cubicBezTo>
                    <a:pt x="1196040" y="1879530"/>
                    <a:pt x="1215662" y="1820761"/>
                    <a:pt x="1209185" y="1773041"/>
                  </a:cubicBezTo>
                  <a:cubicBezTo>
                    <a:pt x="1206613" y="1753991"/>
                    <a:pt x="1168609" y="1741132"/>
                    <a:pt x="1155464" y="1726844"/>
                  </a:cubicBezTo>
                  <a:cubicBezTo>
                    <a:pt x="1141843" y="1712080"/>
                    <a:pt x="1128604" y="1696364"/>
                    <a:pt x="1118697" y="1678743"/>
                  </a:cubicBezTo>
                  <a:cubicBezTo>
                    <a:pt x="1078597" y="1607210"/>
                    <a:pt x="1080312" y="1533677"/>
                    <a:pt x="1153845" y="1486338"/>
                  </a:cubicBezTo>
                  <a:cubicBezTo>
                    <a:pt x="1297672" y="1393755"/>
                    <a:pt x="1398732" y="1621879"/>
                    <a:pt x="1297006" y="1715986"/>
                  </a:cubicBezTo>
                  <a:cubicBezTo>
                    <a:pt x="1299958" y="1751990"/>
                    <a:pt x="1292243" y="1793519"/>
                    <a:pt x="1285671" y="1827904"/>
                  </a:cubicBezTo>
                  <a:cubicBezTo>
                    <a:pt x="1276908" y="1873625"/>
                    <a:pt x="1262335" y="1917725"/>
                    <a:pt x="1249952" y="1962493"/>
                  </a:cubicBezTo>
                  <a:cubicBezTo>
                    <a:pt x="1293767" y="1924393"/>
                    <a:pt x="1333772" y="1859337"/>
                    <a:pt x="1357299" y="1810474"/>
                  </a:cubicBezTo>
                  <a:cubicBezTo>
                    <a:pt x="1386540" y="1749800"/>
                    <a:pt x="1403400" y="1690649"/>
                    <a:pt x="1413972" y="1626165"/>
                  </a:cubicBezTo>
                  <a:cubicBezTo>
                    <a:pt x="1413401" y="1625594"/>
                    <a:pt x="1412639" y="1625308"/>
                    <a:pt x="1412258" y="1624355"/>
                  </a:cubicBezTo>
                  <a:cubicBezTo>
                    <a:pt x="1384064" y="1556728"/>
                    <a:pt x="1356822" y="1499483"/>
                    <a:pt x="1377587" y="1426045"/>
                  </a:cubicBezTo>
                  <a:cubicBezTo>
                    <a:pt x="1396542" y="1359179"/>
                    <a:pt x="1439214" y="1312126"/>
                    <a:pt x="1513890" y="1324222"/>
                  </a:cubicBezTo>
                  <a:cubicBezTo>
                    <a:pt x="1573135" y="1333843"/>
                    <a:pt x="1611807" y="1398708"/>
                    <a:pt x="1607044" y="1455858"/>
                  </a:cubicBezTo>
                  <a:cubicBezTo>
                    <a:pt x="1601710" y="1520437"/>
                    <a:pt x="1559705" y="1574349"/>
                    <a:pt x="1511318" y="1615306"/>
                  </a:cubicBezTo>
                  <a:cubicBezTo>
                    <a:pt x="1514271" y="1638643"/>
                    <a:pt x="1500650" y="1667313"/>
                    <a:pt x="1493125" y="1686744"/>
                  </a:cubicBezTo>
                  <a:cubicBezTo>
                    <a:pt x="1479123" y="1722653"/>
                    <a:pt x="1466455" y="1760563"/>
                    <a:pt x="1447596" y="1794186"/>
                  </a:cubicBezTo>
                  <a:cubicBezTo>
                    <a:pt x="1418259" y="1846288"/>
                    <a:pt x="1381397" y="1894961"/>
                    <a:pt x="1343488" y="1941157"/>
                  </a:cubicBezTo>
                  <a:cubicBezTo>
                    <a:pt x="1326723" y="1961540"/>
                    <a:pt x="1313007" y="1984210"/>
                    <a:pt x="1296625" y="2004974"/>
                  </a:cubicBezTo>
                  <a:cubicBezTo>
                    <a:pt x="1282813" y="2022405"/>
                    <a:pt x="1261096" y="2037169"/>
                    <a:pt x="1257096" y="2060600"/>
                  </a:cubicBezTo>
                  <a:cubicBezTo>
                    <a:pt x="1254714" y="2074221"/>
                    <a:pt x="1259382" y="2087461"/>
                    <a:pt x="1261763" y="2100701"/>
                  </a:cubicBezTo>
                  <a:cubicBezTo>
                    <a:pt x="1264430" y="2115560"/>
                    <a:pt x="1261668" y="2129752"/>
                    <a:pt x="1262715" y="2144801"/>
                  </a:cubicBezTo>
                  <a:cubicBezTo>
                    <a:pt x="1264239" y="2166614"/>
                    <a:pt x="1269193" y="2190045"/>
                    <a:pt x="1271479" y="2213191"/>
                  </a:cubicBezTo>
                  <a:cubicBezTo>
                    <a:pt x="1288814" y="2187854"/>
                    <a:pt x="1311864" y="2162804"/>
                    <a:pt x="1321199" y="2150040"/>
                  </a:cubicBezTo>
                  <a:cubicBezTo>
                    <a:pt x="1341106" y="2122703"/>
                    <a:pt x="1361585" y="2095843"/>
                    <a:pt x="1382635" y="2069459"/>
                  </a:cubicBezTo>
                  <a:cubicBezTo>
                    <a:pt x="1402543" y="2044503"/>
                    <a:pt x="1426736" y="2008403"/>
                    <a:pt x="1456264" y="1991544"/>
                  </a:cubicBezTo>
                  <a:cubicBezTo>
                    <a:pt x="1442357" y="1972685"/>
                    <a:pt x="1432832" y="1949920"/>
                    <a:pt x="1429594" y="1922583"/>
                  </a:cubicBezTo>
                  <a:cubicBezTo>
                    <a:pt x="1417497" y="1819808"/>
                    <a:pt x="1521796" y="1761801"/>
                    <a:pt x="1590852" y="1828762"/>
                  </a:cubicBezTo>
                  <a:cubicBezTo>
                    <a:pt x="1589804" y="1781232"/>
                    <a:pt x="1607997" y="1735988"/>
                    <a:pt x="1654288" y="1713033"/>
                  </a:cubicBezTo>
                  <a:cubicBezTo>
                    <a:pt x="1663528" y="1708461"/>
                    <a:pt x="1672862" y="1705318"/>
                    <a:pt x="1682101" y="1702651"/>
                  </a:cubicBezTo>
                  <a:cubicBezTo>
                    <a:pt x="1686769" y="1693697"/>
                    <a:pt x="1693722" y="1684172"/>
                    <a:pt x="1703437" y="1680743"/>
                  </a:cubicBezTo>
                  <a:cubicBezTo>
                    <a:pt x="1713343" y="1666361"/>
                    <a:pt x="1725250" y="1653121"/>
                    <a:pt x="1737251" y="1639881"/>
                  </a:cubicBezTo>
                  <a:cubicBezTo>
                    <a:pt x="1769064" y="1604829"/>
                    <a:pt x="1797449" y="1567586"/>
                    <a:pt x="1825453" y="1529391"/>
                  </a:cubicBezTo>
                  <a:cubicBezTo>
                    <a:pt x="1879078" y="1456334"/>
                    <a:pt x="1929942" y="1381277"/>
                    <a:pt x="1977376" y="1303934"/>
                  </a:cubicBezTo>
                  <a:cubicBezTo>
                    <a:pt x="2061863" y="1166108"/>
                    <a:pt x="2123014" y="1014946"/>
                    <a:pt x="2160066" y="857593"/>
                  </a:cubicBezTo>
                  <a:cubicBezTo>
                    <a:pt x="2089486" y="883501"/>
                    <a:pt x="2015476" y="901598"/>
                    <a:pt x="1944706" y="927316"/>
                  </a:cubicBezTo>
                  <a:cubicBezTo>
                    <a:pt x="1885270" y="948937"/>
                    <a:pt x="1813642" y="981513"/>
                    <a:pt x="1749062" y="983799"/>
                  </a:cubicBezTo>
                  <a:cubicBezTo>
                    <a:pt x="1724202" y="999896"/>
                    <a:pt x="1704961" y="1028186"/>
                    <a:pt x="1674957" y="1032662"/>
                  </a:cubicBezTo>
                  <a:cubicBezTo>
                    <a:pt x="1634095" y="1038663"/>
                    <a:pt x="1594567" y="1031043"/>
                    <a:pt x="1556276" y="1016374"/>
                  </a:cubicBezTo>
                  <a:cubicBezTo>
                    <a:pt x="1509794" y="998563"/>
                    <a:pt x="1444453" y="929792"/>
                    <a:pt x="1462740" y="873976"/>
                  </a:cubicBezTo>
                  <a:cubicBezTo>
                    <a:pt x="1478933" y="824732"/>
                    <a:pt x="1528272" y="770915"/>
                    <a:pt x="1583518" y="768534"/>
                  </a:cubicBezTo>
                  <a:cubicBezTo>
                    <a:pt x="1621141" y="766915"/>
                    <a:pt x="1655241" y="776535"/>
                    <a:pt x="1686673" y="797204"/>
                  </a:cubicBezTo>
                  <a:cubicBezTo>
                    <a:pt x="1718772" y="818254"/>
                    <a:pt x="1721821" y="857878"/>
                    <a:pt x="1743633" y="885406"/>
                  </a:cubicBezTo>
                  <a:cubicBezTo>
                    <a:pt x="1744966" y="887120"/>
                    <a:pt x="1745538" y="888835"/>
                    <a:pt x="1745823" y="890454"/>
                  </a:cubicBezTo>
                  <a:cubicBezTo>
                    <a:pt x="1793448" y="921220"/>
                    <a:pt x="1897081" y="864927"/>
                    <a:pt x="1944325" y="848639"/>
                  </a:cubicBezTo>
                  <a:cubicBezTo>
                    <a:pt x="1987282" y="833780"/>
                    <a:pt x="2034526" y="829303"/>
                    <a:pt x="2076531" y="812540"/>
                  </a:cubicBezTo>
                  <a:cubicBezTo>
                    <a:pt x="2085009" y="809111"/>
                    <a:pt x="2096725" y="803681"/>
                    <a:pt x="2109297" y="798919"/>
                  </a:cubicBezTo>
                  <a:cubicBezTo>
                    <a:pt x="2088819" y="793394"/>
                    <a:pt x="2071388" y="782250"/>
                    <a:pt x="2051481" y="771773"/>
                  </a:cubicBezTo>
                  <a:cubicBezTo>
                    <a:pt x="2017000" y="753770"/>
                    <a:pt x="1980901" y="739102"/>
                    <a:pt x="1946039" y="721766"/>
                  </a:cubicBezTo>
                  <a:cubicBezTo>
                    <a:pt x="1872601" y="685190"/>
                    <a:pt x="1802021" y="637184"/>
                    <a:pt x="1742871" y="579844"/>
                  </a:cubicBezTo>
                  <a:cubicBezTo>
                    <a:pt x="1712962" y="569176"/>
                    <a:pt x="1683721" y="562318"/>
                    <a:pt x="1659432" y="538791"/>
                  </a:cubicBezTo>
                  <a:cubicBezTo>
                    <a:pt x="1628380" y="508787"/>
                    <a:pt x="1609235" y="473354"/>
                    <a:pt x="1598377" y="431540"/>
                  </a:cubicBezTo>
                  <a:cubicBezTo>
                    <a:pt x="1583994" y="376294"/>
                    <a:pt x="1603330" y="293808"/>
                    <a:pt x="1665814" y="276568"/>
                  </a:cubicBezTo>
                  <a:cubicBezTo>
                    <a:pt x="1732012" y="258375"/>
                    <a:pt x="1802593" y="312096"/>
                    <a:pt x="1821547" y="375723"/>
                  </a:cubicBezTo>
                  <a:cubicBezTo>
                    <a:pt x="1835644" y="423253"/>
                    <a:pt x="1848789" y="502501"/>
                    <a:pt x="1817356" y="549173"/>
                  </a:cubicBezTo>
                  <a:cubicBezTo>
                    <a:pt x="1833644" y="554793"/>
                    <a:pt x="1848503" y="573843"/>
                    <a:pt x="1861933" y="583368"/>
                  </a:cubicBezTo>
                  <a:cubicBezTo>
                    <a:pt x="1894604" y="606609"/>
                    <a:pt x="1926703" y="629278"/>
                    <a:pt x="1960517" y="650805"/>
                  </a:cubicBezTo>
                  <a:cubicBezTo>
                    <a:pt x="2017667" y="687190"/>
                    <a:pt x="2073388" y="729958"/>
                    <a:pt x="2134348" y="760438"/>
                  </a:cubicBezTo>
                  <a:cubicBezTo>
                    <a:pt x="2115298" y="740435"/>
                    <a:pt x="2103678" y="715194"/>
                    <a:pt x="2091295" y="690524"/>
                  </a:cubicBezTo>
                  <a:cubicBezTo>
                    <a:pt x="2079008" y="666045"/>
                    <a:pt x="2067769" y="641185"/>
                    <a:pt x="2057386" y="615944"/>
                  </a:cubicBezTo>
                  <a:cubicBezTo>
                    <a:pt x="2055196" y="610610"/>
                    <a:pt x="2053005" y="605180"/>
                    <a:pt x="2049100" y="600989"/>
                  </a:cubicBezTo>
                  <a:cubicBezTo>
                    <a:pt x="2041194" y="592321"/>
                    <a:pt x="2023572" y="593560"/>
                    <a:pt x="2012714" y="589273"/>
                  </a:cubicBezTo>
                  <a:cubicBezTo>
                    <a:pt x="1999570" y="583940"/>
                    <a:pt x="1987949" y="575462"/>
                    <a:pt x="1977662" y="565842"/>
                  </a:cubicBezTo>
                  <a:cubicBezTo>
                    <a:pt x="1951278" y="541268"/>
                    <a:pt x="1922893" y="509359"/>
                    <a:pt x="1912987" y="473640"/>
                  </a:cubicBezTo>
                  <a:cubicBezTo>
                    <a:pt x="1895652" y="411442"/>
                    <a:pt x="1937847" y="352577"/>
                    <a:pt x="2005094" y="372770"/>
                  </a:cubicBezTo>
                  <a:cubicBezTo>
                    <a:pt x="2027954" y="379628"/>
                    <a:pt x="2049004" y="392582"/>
                    <a:pt x="2067102" y="408013"/>
                  </a:cubicBezTo>
                  <a:cubicBezTo>
                    <a:pt x="2093296" y="430301"/>
                    <a:pt x="2115775" y="459733"/>
                    <a:pt x="2124728" y="493357"/>
                  </a:cubicBezTo>
                  <a:cubicBezTo>
                    <a:pt x="2128919" y="508882"/>
                    <a:pt x="2130348" y="526504"/>
                    <a:pt x="2126728" y="542315"/>
                  </a:cubicBezTo>
                  <a:cubicBezTo>
                    <a:pt x="2124823" y="550793"/>
                    <a:pt x="2118156" y="557841"/>
                    <a:pt x="2114346" y="565842"/>
                  </a:cubicBezTo>
                  <a:cubicBezTo>
                    <a:pt x="2110155" y="574605"/>
                    <a:pt x="2107297" y="584225"/>
                    <a:pt x="2108345" y="594036"/>
                  </a:cubicBezTo>
                  <a:cubicBezTo>
                    <a:pt x="2109393" y="603942"/>
                    <a:pt x="2114251" y="613086"/>
                    <a:pt x="2118918" y="621849"/>
                  </a:cubicBezTo>
                  <a:cubicBezTo>
                    <a:pt x="2129967" y="642423"/>
                    <a:pt x="2141016" y="662997"/>
                    <a:pt x="2151970" y="683571"/>
                  </a:cubicBezTo>
                  <a:cubicBezTo>
                    <a:pt x="2157018" y="693096"/>
                    <a:pt x="2161495" y="702907"/>
                    <a:pt x="2167019" y="712146"/>
                  </a:cubicBezTo>
                  <a:cubicBezTo>
                    <a:pt x="2169114" y="715575"/>
                    <a:pt x="2185212" y="733863"/>
                    <a:pt x="2184640" y="736435"/>
                  </a:cubicBezTo>
                  <a:cubicBezTo>
                    <a:pt x="2185593" y="731768"/>
                    <a:pt x="2186926" y="727195"/>
                    <a:pt x="2188546" y="723004"/>
                  </a:cubicBezTo>
                  <a:cubicBezTo>
                    <a:pt x="2191879" y="714146"/>
                    <a:pt x="2194070" y="703764"/>
                    <a:pt x="2198928" y="695477"/>
                  </a:cubicBezTo>
                  <a:cubicBezTo>
                    <a:pt x="2170067" y="660806"/>
                    <a:pt x="2147874" y="624230"/>
                    <a:pt x="2150255" y="576319"/>
                  </a:cubicBezTo>
                  <a:cubicBezTo>
                    <a:pt x="2153017" y="520884"/>
                    <a:pt x="2196547" y="481736"/>
                    <a:pt x="2230932" y="443255"/>
                  </a:cubicBezTo>
                  <a:cubicBezTo>
                    <a:pt x="2236171" y="437350"/>
                    <a:pt x="2245791" y="438302"/>
                    <a:pt x="2249982" y="444874"/>
                  </a:cubicBezTo>
                  <a:cubicBezTo>
                    <a:pt x="2269508" y="475354"/>
                    <a:pt x="2293130" y="497357"/>
                    <a:pt x="2308942" y="523837"/>
                  </a:cubicBezTo>
                  <a:cubicBezTo>
                    <a:pt x="2319038" y="472211"/>
                    <a:pt x="2374093" y="295237"/>
                    <a:pt x="2320562" y="280759"/>
                  </a:cubicBezTo>
                  <a:cubicBezTo>
                    <a:pt x="2268556" y="266757"/>
                    <a:pt x="2209786" y="226561"/>
                    <a:pt x="2203023" y="167602"/>
                  </a:cubicBezTo>
                  <a:cubicBezTo>
                    <a:pt x="2198071" y="124453"/>
                    <a:pt x="2210358" y="62350"/>
                    <a:pt x="2256554" y="43777"/>
                  </a:cubicBezTo>
                  <a:cubicBezTo>
                    <a:pt x="2294654" y="28441"/>
                    <a:pt x="2339993" y="32347"/>
                    <a:pt x="2361043" y="68065"/>
                  </a:cubicBezTo>
                  <a:cubicBezTo>
                    <a:pt x="2370378" y="50349"/>
                    <a:pt x="2383237" y="34537"/>
                    <a:pt x="2400286" y="21202"/>
                  </a:cubicBezTo>
                  <a:cubicBezTo>
                    <a:pt x="2412288" y="11772"/>
                    <a:pt x="2435433" y="1003"/>
                    <a:pt x="2454815" y="66"/>
                  </a:cubicBezTo>
                  <a:close/>
                  <a:moveTo>
                    <a:pt x="2457806" y="24894"/>
                  </a:moveTo>
                  <a:cubicBezTo>
                    <a:pt x="2442697" y="20155"/>
                    <a:pt x="2423337" y="26393"/>
                    <a:pt x="2403525" y="45205"/>
                  </a:cubicBezTo>
                  <a:cubicBezTo>
                    <a:pt x="2355709" y="90544"/>
                    <a:pt x="2348089" y="166840"/>
                    <a:pt x="2371806" y="226181"/>
                  </a:cubicBezTo>
                  <a:cubicBezTo>
                    <a:pt x="2377236" y="239515"/>
                    <a:pt x="2384094" y="252184"/>
                    <a:pt x="2389142" y="265709"/>
                  </a:cubicBezTo>
                  <a:cubicBezTo>
                    <a:pt x="2398000" y="289522"/>
                    <a:pt x="2395619" y="313525"/>
                    <a:pt x="2391619" y="338099"/>
                  </a:cubicBezTo>
                  <a:cubicBezTo>
                    <a:pt x="2387428" y="364007"/>
                    <a:pt x="2380855" y="389439"/>
                    <a:pt x="2372378" y="414204"/>
                  </a:cubicBezTo>
                  <a:cubicBezTo>
                    <a:pt x="2363615" y="439731"/>
                    <a:pt x="2358948" y="468306"/>
                    <a:pt x="2346756" y="492499"/>
                  </a:cubicBezTo>
                  <a:cubicBezTo>
                    <a:pt x="2340374" y="505073"/>
                    <a:pt x="2333706" y="517169"/>
                    <a:pt x="2328944" y="530028"/>
                  </a:cubicBezTo>
                  <a:cubicBezTo>
                    <a:pt x="2328658" y="531647"/>
                    <a:pt x="2328277" y="533171"/>
                    <a:pt x="2328087" y="534790"/>
                  </a:cubicBezTo>
                  <a:cubicBezTo>
                    <a:pt x="2327801" y="536886"/>
                    <a:pt x="2327039" y="538410"/>
                    <a:pt x="2325991" y="539648"/>
                  </a:cubicBezTo>
                  <a:cubicBezTo>
                    <a:pt x="2325134" y="542506"/>
                    <a:pt x="2324277" y="545268"/>
                    <a:pt x="2323705" y="548316"/>
                  </a:cubicBezTo>
                  <a:cubicBezTo>
                    <a:pt x="2323515" y="549745"/>
                    <a:pt x="2322562" y="550507"/>
                    <a:pt x="2321896" y="551459"/>
                  </a:cubicBezTo>
                  <a:cubicBezTo>
                    <a:pt x="2324848" y="561365"/>
                    <a:pt x="2326087" y="572414"/>
                    <a:pt x="2326182" y="584416"/>
                  </a:cubicBezTo>
                  <a:cubicBezTo>
                    <a:pt x="2345803" y="540315"/>
                    <a:pt x="2364568" y="496119"/>
                    <a:pt x="2380951" y="449161"/>
                  </a:cubicBezTo>
                  <a:cubicBezTo>
                    <a:pt x="2390571" y="421443"/>
                    <a:pt x="2397905" y="392963"/>
                    <a:pt x="2406192" y="364769"/>
                  </a:cubicBezTo>
                  <a:cubicBezTo>
                    <a:pt x="2414193" y="337528"/>
                    <a:pt x="2426575" y="312191"/>
                    <a:pt x="2432195" y="284188"/>
                  </a:cubicBezTo>
                  <a:cubicBezTo>
                    <a:pt x="2435719" y="266852"/>
                    <a:pt x="2449816" y="261042"/>
                    <a:pt x="2460294" y="248183"/>
                  </a:cubicBezTo>
                  <a:cubicBezTo>
                    <a:pt x="2469723" y="236658"/>
                    <a:pt x="2476010" y="222942"/>
                    <a:pt x="2480011" y="208654"/>
                  </a:cubicBezTo>
                  <a:cubicBezTo>
                    <a:pt x="2488202" y="179127"/>
                    <a:pt x="2487059" y="147790"/>
                    <a:pt x="2487535" y="117405"/>
                  </a:cubicBezTo>
                  <a:cubicBezTo>
                    <a:pt x="2487821" y="101784"/>
                    <a:pt x="2488297" y="85972"/>
                    <a:pt x="2486583" y="70447"/>
                  </a:cubicBezTo>
                  <a:cubicBezTo>
                    <a:pt x="2483773" y="45348"/>
                    <a:pt x="2472915" y="29632"/>
                    <a:pt x="2457806" y="24894"/>
                  </a:cubicBezTo>
                  <a:close/>
                  <a:moveTo>
                    <a:pt x="2314621" y="48563"/>
                  </a:moveTo>
                  <a:cubicBezTo>
                    <a:pt x="2269187" y="40633"/>
                    <a:pt x="2214430" y="103641"/>
                    <a:pt x="2219788" y="149504"/>
                  </a:cubicBezTo>
                  <a:cubicBezTo>
                    <a:pt x="2225693" y="200368"/>
                    <a:pt x="2261602" y="244849"/>
                    <a:pt x="2312561" y="257899"/>
                  </a:cubicBezTo>
                  <a:cubicBezTo>
                    <a:pt x="2334564" y="263519"/>
                    <a:pt x="2360662" y="266757"/>
                    <a:pt x="2367711" y="291141"/>
                  </a:cubicBezTo>
                  <a:cubicBezTo>
                    <a:pt x="2375807" y="318954"/>
                    <a:pt x="2358472" y="366484"/>
                    <a:pt x="2353995" y="394202"/>
                  </a:cubicBezTo>
                  <a:cubicBezTo>
                    <a:pt x="2350947" y="412966"/>
                    <a:pt x="2347137" y="431730"/>
                    <a:pt x="2343422" y="450399"/>
                  </a:cubicBezTo>
                  <a:cubicBezTo>
                    <a:pt x="2346375" y="440683"/>
                    <a:pt x="2349232" y="430968"/>
                    <a:pt x="2352566" y="421348"/>
                  </a:cubicBezTo>
                  <a:cubicBezTo>
                    <a:pt x="2364758" y="386105"/>
                    <a:pt x="2366377" y="339147"/>
                    <a:pt x="2380760" y="302285"/>
                  </a:cubicBezTo>
                  <a:cubicBezTo>
                    <a:pt x="2381522" y="284759"/>
                    <a:pt x="2375045" y="270662"/>
                    <a:pt x="2368568" y="254470"/>
                  </a:cubicBezTo>
                  <a:cubicBezTo>
                    <a:pt x="2361805" y="237706"/>
                    <a:pt x="2354852" y="220942"/>
                    <a:pt x="2349518" y="203606"/>
                  </a:cubicBezTo>
                  <a:cubicBezTo>
                    <a:pt x="2337136" y="163315"/>
                    <a:pt x="2339231" y="122644"/>
                    <a:pt x="2354376" y="83401"/>
                  </a:cubicBezTo>
                  <a:cubicBezTo>
                    <a:pt x="2343875" y="61731"/>
                    <a:pt x="2329766" y="51206"/>
                    <a:pt x="2314621" y="48563"/>
                  </a:cubicBezTo>
                  <a:close/>
                  <a:moveTo>
                    <a:pt x="1700283" y="285928"/>
                  </a:moveTo>
                  <a:cubicBezTo>
                    <a:pt x="1686450" y="285830"/>
                    <a:pt x="1672077" y="290070"/>
                    <a:pt x="1657527" y="299714"/>
                  </a:cubicBezTo>
                  <a:cubicBezTo>
                    <a:pt x="1607235" y="333051"/>
                    <a:pt x="1601234" y="406679"/>
                    <a:pt x="1626189" y="458400"/>
                  </a:cubicBezTo>
                  <a:cubicBezTo>
                    <a:pt x="1657717" y="523646"/>
                    <a:pt x="1697627" y="538982"/>
                    <a:pt x="1761540" y="565270"/>
                  </a:cubicBezTo>
                  <a:cubicBezTo>
                    <a:pt x="1767350" y="567652"/>
                    <a:pt x="1768969" y="573557"/>
                    <a:pt x="1767826" y="578320"/>
                  </a:cubicBezTo>
                  <a:cubicBezTo>
                    <a:pt x="1878316" y="663664"/>
                    <a:pt x="1996331" y="735958"/>
                    <a:pt x="2124156" y="793680"/>
                  </a:cubicBezTo>
                  <a:cubicBezTo>
                    <a:pt x="2145873" y="787489"/>
                    <a:pt x="2167590" y="786536"/>
                    <a:pt x="2179021" y="804824"/>
                  </a:cubicBezTo>
                  <a:cubicBezTo>
                    <a:pt x="2181116" y="808253"/>
                    <a:pt x="2176735" y="811206"/>
                    <a:pt x="2173782" y="809682"/>
                  </a:cubicBezTo>
                  <a:cubicBezTo>
                    <a:pt x="2141111" y="792727"/>
                    <a:pt x="2077865" y="830065"/>
                    <a:pt x="2044718" y="838543"/>
                  </a:cubicBezTo>
                  <a:cubicBezTo>
                    <a:pt x="1992807" y="851878"/>
                    <a:pt x="1944991" y="866832"/>
                    <a:pt x="1894890" y="885691"/>
                  </a:cubicBezTo>
                  <a:cubicBezTo>
                    <a:pt x="1850789" y="902265"/>
                    <a:pt x="1780399" y="935221"/>
                    <a:pt x="1735918" y="906742"/>
                  </a:cubicBezTo>
                  <a:cubicBezTo>
                    <a:pt x="1734013" y="905503"/>
                    <a:pt x="1732965" y="903884"/>
                    <a:pt x="1732298" y="902170"/>
                  </a:cubicBezTo>
                  <a:cubicBezTo>
                    <a:pt x="1729822" y="901789"/>
                    <a:pt x="1727345" y="900646"/>
                    <a:pt x="1725345" y="898169"/>
                  </a:cubicBezTo>
                  <a:cubicBezTo>
                    <a:pt x="1707152" y="875690"/>
                    <a:pt x="1703342" y="845782"/>
                    <a:pt x="1682197" y="824446"/>
                  </a:cubicBezTo>
                  <a:cubicBezTo>
                    <a:pt x="1660098" y="802252"/>
                    <a:pt x="1618474" y="785393"/>
                    <a:pt x="1586185" y="790823"/>
                  </a:cubicBezTo>
                  <a:cubicBezTo>
                    <a:pt x="1530178" y="800252"/>
                    <a:pt x="1459883" y="863403"/>
                    <a:pt x="1492078" y="925315"/>
                  </a:cubicBezTo>
                  <a:cubicBezTo>
                    <a:pt x="1522843" y="984370"/>
                    <a:pt x="1591995" y="1022566"/>
                    <a:pt x="1660098" y="1011898"/>
                  </a:cubicBezTo>
                  <a:cubicBezTo>
                    <a:pt x="1700008" y="1005707"/>
                    <a:pt x="1719154" y="962844"/>
                    <a:pt x="1758682" y="965702"/>
                  </a:cubicBezTo>
                  <a:cubicBezTo>
                    <a:pt x="1773732" y="958939"/>
                    <a:pt x="1788877" y="953414"/>
                    <a:pt x="1805926" y="949033"/>
                  </a:cubicBezTo>
                  <a:cubicBezTo>
                    <a:pt x="1856790" y="935983"/>
                    <a:pt x="1904796" y="914838"/>
                    <a:pt x="1954993" y="899503"/>
                  </a:cubicBezTo>
                  <a:cubicBezTo>
                    <a:pt x="2026716" y="877690"/>
                    <a:pt x="2099772" y="857974"/>
                    <a:pt x="2170162" y="832161"/>
                  </a:cubicBezTo>
                  <a:cubicBezTo>
                    <a:pt x="2181973" y="827875"/>
                    <a:pt x="2188450" y="844544"/>
                    <a:pt x="2178735" y="850354"/>
                  </a:cubicBezTo>
                  <a:cubicBezTo>
                    <a:pt x="2145207" y="1014660"/>
                    <a:pt x="2073674" y="1166393"/>
                    <a:pt x="1990997" y="1311459"/>
                  </a:cubicBezTo>
                  <a:cubicBezTo>
                    <a:pt x="1914416" y="1445857"/>
                    <a:pt x="1825929" y="1583207"/>
                    <a:pt x="1718201" y="1695793"/>
                  </a:cubicBezTo>
                  <a:cubicBezTo>
                    <a:pt x="1734679" y="1695412"/>
                    <a:pt x="1750491" y="1698174"/>
                    <a:pt x="1765064" y="1704842"/>
                  </a:cubicBezTo>
                  <a:cubicBezTo>
                    <a:pt x="1824500" y="1644834"/>
                    <a:pt x="1879745" y="1586827"/>
                    <a:pt x="1926227" y="1515008"/>
                  </a:cubicBezTo>
                  <a:cubicBezTo>
                    <a:pt x="1973662" y="1441761"/>
                    <a:pt x="2020239" y="1368323"/>
                    <a:pt x="2060148" y="1290695"/>
                  </a:cubicBezTo>
                  <a:cubicBezTo>
                    <a:pt x="2090819" y="1230973"/>
                    <a:pt x="2119394" y="1170108"/>
                    <a:pt x="2143778" y="1107529"/>
                  </a:cubicBezTo>
                  <a:cubicBezTo>
                    <a:pt x="2160352" y="1064952"/>
                    <a:pt x="2175020" y="1021518"/>
                    <a:pt x="2186640" y="977322"/>
                  </a:cubicBezTo>
                  <a:cubicBezTo>
                    <a:pt x="2192356" y="955510"/>
                    <a:pt x="2197404" y="933507"/>
                    <a:pt x="2201500" y="911314"/>
                  </a:cubicBezTo>
                  <a:cubicBezTo>
                    <a:pt x="2205119" y="891978"/>
                    <a:pt x="2210548" y="869499"/>
                    <a:pt x="2207024" y="849877"/>
                  </a:cubicBezTo>
                  <a:cubicBezTo>
                    <a:pt x="2205881" y="843877"/>
                    <a:pt x="2200833" y="841305"/>
                    <a:pt x="2199976" y="835781"/>
                  </a:cubicBezTo>
                  <a:cubicBezTo>
                    <a:pt x="2198642" y="827113"/>
                    <a:pt x="2209405" y="820540"/>
                    <a:pt x="2215882" y="826922"/>
                  </a:cubicBezTo>
                  <a:cubicBezTo>
                    <a:pt x="2258173" y="868737"/>
                    <a:pt x="2296083" y="907790"/>
                    <a:pt x="2327230" y="958653"/>
                  </a:cubicBezTo>
                  <a:cubicBezTo>
                    <a:pt x="2338850" y="977608"/>
                    <a:pt x="2351137" y="996086"/>
                    <a:pt x="2360757" y="1016184"/>
                  </a:cubicBezTo>
                  <a:cubicBezTo>
                    <a:pt x="2369616" y="1034758"/>
                    <a:pt x="2378664" y="1055237"/>
                    <a:pt x="2373331" y="1076001"/>
                  </a:cubicBezTo>
                  <a:cubicBezTo>
                    <a:pt x="2370664" y="1086288"/>
                    <a:pt x="2366187" y="1095908"/>
                    <a:pt x="2363139" y="1106100"/>
                  </a:cubicBezTo>
                  <a:cubicBezTo>
                    <a:pt x="2356662" y="1127817"/>
                    <a:pt x="2357233" y="1151344"/>
                    <a:pt x="2362567" y="1173346"/>
                  </a:cubicBezTo>
                  <a:cubicBezTo>
                    <a:pt x="2370187" y="1205160"/>
                    <a:pt x="2386856" y="1239260"/>
                    <a:pt x="2408382" y="1263834"/>
                  </a:cubicBezTo>
                  <a:cubicBezTo>
                    <a:pt x="2432481" y="1291361"/>
                    <a:pt x="2488678" y="1341272"/>
                    <a:pt x="2527445" y="1305649"/>
                  </a:cubicBezTo>
                  <a:cubicBezTo>
                    <a:pt x="2558115" y="1277455"/>
                    <a:pt x="2546495" y="1227639"/>
                    <a:pt x="2531255" y="1194968"/>
                  </a:cubicBezTo>
                  <a:cubicBezTo>
                    <a:pt x="2507062" y="1142962"/>
                    <a:pt x="2470295" y="1105624"/>
                    <a:pt x="2429147" y="1066571"/>
                  </a:cubicBezTo>
                  <a:cubicBezTo>
                    <a:pt x="2426004" y="1066571"/>
                    <a:pt x="2423051" y="1065047"/>
                    <a:pt x="2421527" y="1061142"/>
                  </a:cubicBezTo>
                  <a:cubicBezTo>
                    <a:pt x="2386380" y="967987"/>
                    <a:pt x="2318657" y="895312"/>
                    <a:pt x="2246934" y="828541"/>
                  </a:cubicBezTo>
                  <a:cubicBezTo>
                    <a:pt x="2239885" y="821969"/>
                    <a:pt x="2221693" y="797871"/>
                    <a:pt x="2210834" y="801776"/>
                  </a:cubicBezTo>
                  <a:cubicBezTo>
                    <a:pt x="2208548" y="802633"/>
                    <a:pt x="2206643" y="804253"/>
                    <a:pt x="2204547" y="805491"/>
                  </a:cubicBezTo>
                  <a:cubicBezTo>
                    <a:pt x="2202452" y="806634"/>
                    <a:pt x="2199785" y="807491"/>
                    <a:pt x="2197594" y="806444"/>
                  </a:cubicBezTo>
                  <a:cubicBezTo>
                    <a:pt x="2195594" y="805491"/>
                    <a:pt x="2194451" y="803205"/>
                    <a:pt x="2194451" y="800919"/>
                  </a:cubicBezTo>
                  <a:cubicBezTo>
                    <a:pt x="2194451" y="798728"/>
                    <a:pt x="2195499" y="796537"/>
                    <a:pt x="2196832" y="794728"/>
                  </a:cubicBezTo>
                  <a:cubicBezTo>
                    <a:pt x="2200738" y="789394"/>
                    <a:pt x="2207596" y="786250"/>
                    <a:pt x="2214168" y="786822"/>
                  </a:cubicBezTo>
                  <a:cubicBezTo>
                    <a:pt x="2225026" y="787774"/>
                    <a:pt x="2236647" y="801586"/>
                    <a:pt x="2245029" y="807968"/>
                  </a:cubicBezTo>
                  <a:cubicBezTo>
                    <a:pt x="2245981" y="806253"/>
                    <a:pt x="2247505" y="804919"/>
                    <a:pt x="2250172" y="804539"/>
                  </a:cubicBezTo>
                  <a:cubicBezTo>
                    <a:pt x="2364472" y="789298"/>
                    <a:pt x="2513824" y="786536"/>
                    <a:pt x="2602788" y="874071"/>
                  </a:cubicBezTo>
                  <a:cubicBezTo>
                    <a:pt x="2603264" y="871214"/>
                    <a:pt x="2603645" y="868356"/>
                    <a:pt x="2604502" y="865498"/>
                  </a:cubicBezTo>
                  <a:cubicBezTo>
                    <a:pt x="2607360" y="856354"/>
                    <a:pt x="2621838" y="858260"/>
                    <a:pt x="2621362" y="868070"/>
                  </a:cubicBezTo>
                  <a:cubicBezTo>
                    <a:pt x="2615456" y="993419"/>
                    <a:pt x="2839865" y="1069238"/>
                    <a:pt x="2887300" y="935317"/>
                  </a:cubicBezTo>
                  <a:cubicBezTo>
                    <a:pt x="2910160" y="870547"/>
                    <a:pt x="2836436" y="805872"/>
                    <a:pt x="2776714" y="794823"/>
                  </a:cubicBezTo>
                  <a:cubicBezTo>
                    <a:pt x="2714040" y="783202"/>
                    <a:pt x="2631554" y="786060"/>
                    <a:pt x="2601264" y="852449"/>
                  </a:cubicBezTo>
                  <a:cubicBezTo>
                    <a:pt x="2598787" y="857688"/>
                    <a:pt x="2589548" y="854735"/>
                    <a:pt x="2590405" y="849115"/>
                  </a:cubicBezTo>
                  <a:cubicBezTo>
                    <a:pt x="2592406" y="836161"/>
                    <a:pt x="2596787" y="825017"/>
                    <a:pt x="2602693" y="815302"/>
                  </a:cubicBezTo>
                  <a:cubicBezTo>
                    <a:pt x="2590596" y="810063"/>
                    <a:pt x="2579261" y="804634"/>
                    <a:pt x="2565831" y="802538"/>
                  </a:cubicBezTo>
                  <a:cubicBezTo>
                    <a:pt x="2555353" y="800824"/>
                    <a:pt x="2545352" y="799681"/>
                    <a:pt x="2535446" y="795775"/>
                  </a:cubicBezTo>
                  <a:cubicBezTo>
                    <a:pt x="2511729" y="800443"/>
                    <a:pt x="2479058" y="793870"/>
                    <a:pt x="2464389" y="773963"/>
                  </a:cubicBezTo>
                  <a:cubicBezTo>
                    <a:pt x="2463247" y="772344"/>
                    <a:pt x="2462485" y="770629"/>
                    <a:pt x="2461437" y="768915"/>
                  </a:cubicBezTo>
                  <a:cubicBezTo>
                    <a:pt x="2399715" y="755485"/>
                    <a:pt x="2336945" y="765010"/>
                    <a:pt x="2274175" y="767105"/>
                  </a:cubicBezTo>
                  <a:cubicBezTo>
                    <a:pt x="2260459" y="767582"/>
                    <a:pt x="2241981" y="769106"/>
                    <a:pt x="2232932" y="756914"/>
                  </a:cubicBezTo>
                  <a:cubicBezTo>
                    <a:pt x="2229789" y="752532"/>
                    <a:pt x="2230456" y="748532"/>
                    <a:pt x="2232837" y="745007"/>
                  </a:cubicBezTo>
                  <a:cubicBezTo>
                    <a:pt x="2233027" y="741959"/>
                    <a:pt x="2234265" y="739007"/>
                    <a:pt x="2237504" y="737102"/>
                  </a:cubicBezTo>
                  <a:cubicBezTo>
                    <a:pt x="2279509" y="711956"/>
                    <a:pt x="2327992" y="699954"/>
                    <a:pt x="2371616" y="677665"/>
                  </a:cubicBezTo>
                  <a:cubicBezTo>
                    <a:pt x="2388380" y="669093"/>
                    <a:pt x="2405906" y="662044"/>
                    <a:pt x="2422956" y="667474"/>
                  </a:cubicBezTo>
                  <a:cubicBezTo>
                    <a:pt x="2424194" y="665569"/>
                    <a:pt x="2426289" y="664331"/>
                    <a:pt x="2428766" y="665188"/>
                  </a:cubicBezTo>
                  <a:cubicBezTo>
                    <a:pt x="2456770" y="675379"/>
                    <a:pt x="2460103" y="711098"/>
                    <a:pt x="2469533" y="735673"/>
                  </a:cubicBezTo>
                  <a:cubicBezTo>
                    <a:pt x="2502966" y="823017"/>
                    <a:pt x="2625553" y="744817"/>
                    <a:pt x="2601073" y="671189"/>
                  </a:cubicBezTo>
                  <a:cubicBezTo>
                    <a:pt x="2587929" y="631755"/>
                    <a:pt x="2547162" y="603180"/>
                    <a:pt x="2505538" y="603275"/>
                  </a:cubicBezTo>
                  <a:cubicBezTo>
                    <a:pt x="2487535" y="603275"/>
                    <a:pt x="2469247" y="609943"/>
                    <a:pt x="2457246" y="623278"/>
                  </a:cubicBezTo>
                  <a:cubicBezTo>
                    <a:pt x="2453912" y="626993"/>
                    <a:pt x="2450959" y="631183"/>
                    <a:pt x="2446768" y="633850"/>
                  </a:cubicBezTo>
                  <a:cubicBezTo>
                    <a:pt x="2439625" y="638327"/>
                    <a:pt x="2431719" y="636708"/>
                    <a:pt x="2423813" y="636708"/>
                  </a:cubicBezTo>
                  <a:cubicBezTo>
                    <a:pt x="2416574" y="636708"/>
                    <a:pt x="2409145" y="637661"/>
                    <a:pt x="2402001" y="638518"/>
                  </a:cubicBezTo>
                  <a:cubicBezTo>
                    <a:pt x="2386380" y="640518"/>
                    <a:pt x="2371616" y="645281"/>
                    <a:pt x="2357805" y="652996"/>
                  </a:cubicBezTo>
                  <a:cubicBezTo>
                    <a:pt x="2325039" y="671284"/>
                    <a:pt x="2294178" y="692429"/>
                    <a:pt x="2260936" y="709765"/>
                  </a:cubicBezTo>
                  <a:cubicBezTo>
                    <a:pt x="2257888" y="712718"/>
                    <a:pt x="2255030" y="715765"/>
                    <a:pt x="2252935" y="719480"/>
                  </a:cubicBezTo>
                  <a:cubicBezTo>
                    <a:pt x="2245029" y="732911"/>
                    <a:pt x="2223026" y="722623"/>
                    <a:pt x="2230932" y="709003"/>
                  </a:cubicBezTo>
                  <a:cubicBezTo>
                    <a:pt x="2239790" y="693668"/>
                    <a:pt x="2246267" y="694239"/>
                    <a:pt x="2260173" y="683381"/>
                  </a:cubicBezTo>
                  <a:cubicBezTo>
                    <a:pt x="2284272" y="664426"/>
                    <a:pt x="2298940" y="633946"/>
                    <a:pt x="2301226" y="603466"/>
                  </a:cubicBezTo>
                  <a:cubicBezTo>
                    <a:pt x="2304084" y="565175"/>
                    <a:pt x="2295797" y="529742"/>
                    <a:pt x="2267889" y="501548"/>
                  </a:cubicBezTo>
                  <a:cubicBezTo>
                    <a:pt x="2257506" y="491166"/>
                    <a:pt x="2247886" y="480689"/>
                    <a:pt x="2239028" y="469354"/>
                  </a:cubicBezTo>
                  <a:cubicBezTo>
                    <a:pt x="2212644" y="496976"/>
                    <a:pt x="2181021" y="526027"/>
                    <a:pt x="2174353" y="564032"/>
                  </a:cubicBezTo>
                  <a:cubicBezTo>
                    <a:pt x="2169877" y="589559"/>
                    <a:pt x="2174258" y="614515"/>
                    <a:pt x="2184450" y="638041"/>
                  </a:cubicBezTo>
                  <a:cubicBezTo>
                    <a:pt x="2189307" y="649281"/>
                    <a:pt x="2195118" y="660140"/>
                    <a:pt x="2200928" y="670903"/>
                  </a:cubicBezTo>
                  <a:cubicBezTo>
                    <a:pt x="2205881" y="680047"/>
                    <a:pt x="2217597" y="694048"/>
                    <a:pt x="2216739" y="704431"/>
                  </a:cubicBezTo>
                  <a:cubicBezTo>
                    <a:pt x="2216454" y="708527"/>
                    <a:pt x="2215025" y="712336"/>
                    <a:pt x="2213596" y="716146"/>
                  </a:cubicBezTo>
                  <a:cubicBezTo>
                    <a:pt x="2210929" y="723290"/>
                    <a:pt x="2207214" y="730720"/>
                    <a:pt x="2205405" y="738149"/>
                  </a:cubicBezTo>
                  <a:cubicBezTo>
                    <a:pt x="2204167" y="743483"/>
                    <a:pt x="2205310" y="748912"/>
                    <a:pt x="2203786" y="754246"/>
                  </a:cubicBezTo>
                  <a:cubicBezTo>
                    <a:pt x="2207405" y="762533"/>
                    <a:pt x="2198166" y="773773"/>
                    <a:pt x="2188450" y="767772"/>
                  </a:cubicBezTo>
                  <a:cubicBezTo>
                    <a:pt x="2130157" y="731768"/>
                    <a:pt x="2124156" y="641852"/>
                    <a:pt x="2086819" y="589559"/>
                  </a:cubicBezTo>
                  <a:cubicBezTo>
                    <a:pt x="2084056" y="585654"/>
                    <a:pt x="2083389" y="580796"/>
                    <a:pt x="2086247" y="576700"/>
                  </a:cubicBezTo>
                  <a:cubicBezTo>
                    <a:pt x="2118537" y="531457"/>
                    <a:pt x="2100725" y="473831"/>
                    <a:pt x="2064911" y="436111"/>
                  </a:cubicBezTo>
                  <a:cubicBezTo>
                    <a:pt x="2042718" y="412775"/>
                    <a:pt x="2017191" y="394678"/>
                    <a:pt x="1984234" y="391153"/>
                  </a:cubicBezTo>
                  <a:cubicBezTo>
                    <a:pt x="1942515" y="392201"/>
                    <a:pt x="1924322" y="414109"/>
                    <a:pt x="1929656" y="456590"/>
                  </a:cubicBezTo>
                  <a:cubicBezTo>
                    <a:pt x="1933371" y="486403"/>
                    <a:pt x="1956707" y="518407"/>
                    <a:pt x="1978424" y="537839"/>
                  </a:cubicBezTo>
                  <a:cubicBezTo>
                    <a:pt x="1989664" y="548030"/>
                    <a:pt x="2002427" y="556412"/>
                    <a:pt x="2015953" y="563270"/>
                  </a:cubicBezTo>
                  <a:cubicBezTo>
                    <a:pt x="2022906" y="566699"/>
                    <a:pt x="2030050" y="569843"/>
                    <a:pt x="2037384" y="572510"/>
                  </a:cubicBezTo>
                  <a:cubicBezTo>
                    <a:pt x="2044242" y="575081"/>
                    <a:pt x="2053100" y="576319"/>
                    <a:pt x="2059101" y="580796"/>
                  </a:cubicBezTo>
                  <a:cubicBezTo>
                    <a:pt x="2061577" y="582606"/>
                    <a:pt x="2063578" y="585464"/>
                    <a:pt x="2063482" y="588511"/>
                  </a:cubicBezTo>
                  <a:cubicBezTo>
                    <a:pt x="2063387" y="590131"/>
                    <a:pt x="2062815" y="591845"/>
                    <a:pt x="2062435" y="593465"/>
                  </a:cubicBezTo>
                  <a:cubicBezTo>
                    <a:pt x="2060815" y="600989"/>
                    <a:pt x="2064530" y="607276"/>
                    <a:pt x="2067864" y="613657"/>
                  </a:cubicBezTo>
                  <a:cubicBezTo>
                    <a:pt x="2071769" y="620992"/>
                    <a:pt x="2075103" y="628612"/>
                    <a:pt x="2078437" y="636327"/>
                  </a:cubicBezTo>
                  <a:cubicBezTo>
                    <a:pt x="2085961" y="653567"/>
                    <a:pt x="2093296" y="670903"/>
                    <a:pt x="2102630" y="687286"/>
                  </a:cubicBezTo>
                  <a:cubicBezTo>
                    <a:pt x="2120537" y="718623"/>
                    <a:pt x="2142254" y="746341"/>
                    <a:pt x="2163114" y="775582"/>
                  </a:cubicBezTo>
                  <a:cubicBezTo>
                    <a:pt x="2170924" y="786632"/>
                    <a:pt x="2141587" y="779393"/>
                    <a:pt x="2137682" y="778440"/>
                  </a:cubicBezTo>
                  <a:cubicBezTo>
                    <a:pt x="2119870" y="773868"/>
                    <a:pt x="2103392" y="766629"/>
                    <a:pt x="2087390" y="757485"/>
                  </a:cubicBezTo>
                  <a:cubicBezTo>
                    <a:pt x="2053481" y="737959"/>
                    <a:pt x="2023477" y="712432"/>
                    <a:pt x="1991759" y="689667"/>
                  </a:cubicBezTo>
                  <a:cubicBezTo>
                    <a:pt x="1984996" y="684714"/>
                    <a:pt x="1978043" y="679952"/>
                    <a:pt x="1970899" y="675475"/>
                  </a:cubicBezTo>
                  <a:cubicBezTo>
                    <a:pt x="1930799" y="650329"/>
                    <a:pt x="1890699" y="625278"/>
                    <a:pt x="1850694" y="599941"/>
                  </a:cubicBezTo>
                  <a:cubicBezTo>
                    <a:pt x="1835454" y="590226"/>
                    <a:pt x="1823167" y="573557"/>
                    <a:pt x="1808117" y="564699"/>
                  </a:cubicBezTo>
                  <a:cubicBezTo>
                    <a:pt x="1807164" y="564032"/>
                    <a:pt x="1806307" y="563365"/>
                    <a:pt x="1805640" y="562508"/>
                  </a:cubicBezTo>
                  <a:cubicBezTo>
                    <a:pt x="1801831" y="566032"/>
                    <a:pt x="1797735" y="569461"/>
                    <a:pt x="1793068" y="572319"/>
                  </a:cubicBezTo>
                  <a:cubicBezTo>
                    <a:pt x="1785257" y="577082"/>
                    <a:pt x="1778589" y="565652"/>
                    <a:pt x="1785733" y="560413"/>
                  </a:cubicBezTo>
                  <a:cubicBezTo>
                    <a:pt x="1867410" y="499905"/>
                    <a:pt x="1797110" y="286618"/>
                    <a:pt x="1700283" y="285928"/>
                  </a:cubicBezTo>
                  <a:close/>
                  <a:moveTo>
                    <a:pt x="2425623" y="678237"/>
                  </a:moveTo>
                  <a:cubicBezTo>
                    <a:pt x="2400286" y="688524"/>
                    <a:pt x="2373807" y="695858"/>
                    <a:pt x="2348280" y="707193"/>
                  </a:cubicBezTo>
                  <a:cubicBezTo>
                    <a:pt x="2317895" y="720719"/>
                    <a:pt x="2287891" y="732148"/>
                    <a:pt x="2258840" y="747960"/>
                  </a:cubicBezTo>
                  <a:cubicBezTo>
                    <a:pt x="2262364" y="748246"/>
                    <a:pt x="2265793" y="748627"/>
                    <a:pt x="2269222" y="748627"/>
                  </a:cubicBezTo>
                  <a:cubicBezTo>
                    <a:pt x="2279986" y="748436"/>
                    <a:pt x="2290749" y="747103"/>
                    <a:pt x="2301512" y="746912"/>
                  </a:cubicBezTo>
                  <a:cubicBezTo>
                    <a:pt x="2328563" y="746531"/>
                    <a:pt x="2355423" y="745483"/>
                    <a:pt x="2382475" y="743960"/>
                  </a:cubicBezTo>
                  <a:cubicBezTo>
                    <a:pt x="2406859" y="742626"/>
                    <a:pt x="2431909" y="742626"/>
                    <a:pt x="2453817" y="752437"/>
                  </a:cubicBezTo>
                  <a:cubicBezTo>
                    <a:pt x="2445339" y="726815"/>
                    <a:pt x="2444863" y="696811"/>
                    <a:pt x="2425623" y="678237"/>
                  </a:cubicBezTo>
                  <a:close/>
                  <a:moveTo>
                    <a:pt x="1714118" y="1719820"/>
                  </a:moveTo>
                  <a:cubicBezTo>
                    <a:pt x="1685769" y="1719534"/>
                    <a:pt x="1657099" y="1730702"/>
                    <a:pt x="1638858" y="1753895"/>
                  </a:cubicBezTo>
                  <a:cubicBezTo>
                    <a:pt x="1568944" y="1842668"/>
                    <a:pt x="1643525" y="1987544"/>
                    <a:pt x="1759635" y="1963160"/>
                  </a:cubicBezTo>
                  <a:cubicBezTo>
                    <a:pt x="1768969" y="1961254"/>
                    <a:pt x="1771255" y="1972399"/>
                    <a:pt x="1766112" y="1978114"/>
                  </a:cubicBezTo>
                  <a:cubicBezTo>
                    <a:pt x="1783828" y="2003069"/>
                    <a:pt x="1793258" y="2033168"/>
                    <a:pt x="1796687" y="2063458"/>
                  </a:cubicBezTo>
                  <a:cubicBezTo>
                    <a:pt x="1799449" y="2087556"/>
                    <a:pt x="1806117" y="2118131"/>
                    <a:pt x="1802973" y="2143849"/>
                  </a:cubicBezTo>
                  <a:cubicBezTo>
                    <a:pt x="1813927" y="2165947"/>
                    <a:pt x="1818404" y="2188521"/>
                    <a:pt x="1808689" y="2212048"/>
                  </a:cubicBezTo>
                  <a:cubicBezTo>
                    <a:pt x="1806974" y="2216239"/>
                    <a:pt x="1799926" y="2217191"/>
                    <a:pt x="1798973" y="2211762"/>
                  </a:cubicBezTo>
                  <a:cubicBezTo>
                    <a:pt x="1789067" y="2157184"/>
                    <a:pt x="1748872" y="2105654"/>
                    <a:pt x="1715439" y="2061648"/>
                  </a:cubicBezTo>
                  <a:cubicBezTo>
                    <a:pt x="1693341" y="2032597"/>
                    <a:pt x="1683721" y="2023548"/>
                    <a:pt x="1683721" y="1986877"/>
                  </a:cubicBezTo>
                  <a:cubicBezTo>
                    <a:pt x="1683721" y="1985924"/>
                    <a:pt x="1684006" y="1985162"/>
                    <a:pt x="1684197" y="1984305"/>
                  </a:cubicBezTo>
                  <a:cubicBezTo>
                    <a:pt x="1641620" y="1967160"/>
                    <a:pt x="1609045" y="1920011"/>
                    <a:pt x="1596472" y="1868767"/>
                  </a:cubicBezTo>
                  <a:cubicBezTo>
                    <a:pt x="1594471" y="1868291"/>
                    <a:pt x="1592566" y="1867338"/>
                    <a:pt x="1590947" y="1865528"/>
                  </a:cubicBezTo>
                  <a:cubicBezTo>
                    <a:pt x="1564277" y="1835048"/>
                    <a:pt x="1518271" y="1800853"/>
                    <a:pt x="1481314" y="1838572"/>
                  </a:cubicBezTo>
                  <a:cubicBezTo>
                    <a:pt x="1465503" y="1854765"/>
                    <a:pt x="1449787" y="1878196"/>
                    <a:pt x="1452454" y="1902200"/>
                  </a:cubicBezTo>
                  <a:cubicBezTo>
                    <a:pt x="1461788" y="1986496"/>
                    <a:pt x="1518176" y="2029453"/>
                    <a:pt x="1600377" y="2041169"/>
                  </a:cubicBezTo>
                  <a:cubicBezTo>
                    <a:pt x="1631714" y="2045646"/>
                    <a:pt x="1661146" y="2049646"/>
                    <a:pt x="1682959" y="2074888"/>
                  </a:cubicBezTo>
                  <a:cubicBezTo>
                    <a:pt x="1717630" y="2115179"/>
                    <a:pt x="1742395" y="2162327"/>
                    <a:pt x="1776208" y="2203380"/>
                  </a:cubicBezTo>
                  <a:cubicBezTo>
                    <a:pt x="1780209" y="2208238"/>
                    <a:pt x="1774208" y="2216620"/>
                    <a:pt x="1768779" y="2212334"/>
                  </a:cubicBezTo>
                  <a:cubicBezTo>
                    <a:pt x="1767540" y="2211381"/>
                    <a:pt x="1766588" y="2210143"/>
                    <a:pt x="1765350" y="2209095"/>
                  </a:cubicBezTo>
                  <a:cubicBezTo>
                    <a:pt x="1759444" y="2212429"/>
                    <a:pt x="1754301" y="2211953"/>
                    <a:pt x="1746205" y="2209381"/>
                  </a:cubicBezTo>
                  <a:cubicBezTo>
                    <a:pt x="1699151" y="2194331"/>
                    <a:pt x="1654384" y="2186806"/>
                    <a:pt x="1606282" y="2201666"/>
                  </a:cubicBezTo>
                  <a:cubicBezTo>
                    <a:pt x="1553038" y="2218048"/>
                    <a:pt x="1494078" y="2234908"/>
                    <a:pt x="1443500" y="2258625"/>
                  </a:cubicBezTo>
                  <a:cubicBezTo>
                    <a:pt x="1445214" y="2262435"/>
                    <a:pt x="1446834" y="2266340"/>
                    <a:pt x="1448072" y="2271008"/>
                  </a:cubicBezTo>
                  <a:cubicBezTo>
                    <a:pt x="1449406" y="2276056"/>
                    <a:pt x="1443976" y="2280533"/>
                    <a:pt x="1439500" y="2277104"/>
                  </a:cubicBezTo>
                  <a:cubicBezTo>
                    <a:pt x="1403114" y="2249195"/>
                    <a:pt x="1378444" y="2248624"/>
                    <a:pt x="1336725" y="2275484"/>
                  </a:cubicBezTo>
                  <a:cubicBezTo>
                    <a:pt x="1309769" y="2292725"/>
                    <a:pt x="1283194" y="2312060"/>
                    <a:pt x="1263382" y="2337587"/>
                  </a:cubicBezTo>
                  <a:cubicBezTo>
                    <a:pt x="1243380" y="2363400"/>
                    <a:pt x="1218043" y="2398262"/>
                    <a:pt x="1214805" y="2432361"/>
                  </a:cubicBezTo>
                  <a:cubicBezTo>
                    <a:pt x="1211376" y="2467985"/>
                    <a:pt x="1225187" y="2520848"/>
                    <a:pt x="1269193" y="2526468"/>
                  </a:cubicBezTo>
                  <a:cubicBezTo>
                    <a:pt x="1332439" y="2534564"/>
                    <a:pt x="1479219" y="2431504"/>
                    <a:pt x="1436356" y="2355304"/>
                  </a:cubicBezTo>
                  <a:cubicBezTo>
                    <a:pt x="1432927" y="2349398"/>
                    <a:pt x="1435309" y="2344350"/>
                    <a:pt x="1439500" y="2341397"/>
                  </a:cubicBezTo>
                  <a:cubicBezTo>
                    <a:pt x="1439690" y="2341112"/>
                    <a:pt x="1439690" y="2340826"/>
                    <a:pt x="1439881" y="2340540"/>
                  </a:cubicBezTo>
                  <a:cubicBezTo>
                    <a:pt x="1499031" y="2259101"/>
                    <a:pt x="1637048" y="2180996"/>
                    <a:pt x="1738585" y="2223287"/>
                  </a:cubicBezTo>
                  <a:cubicBezTo>
                    <a:pt x="1738870" y="2223383"/>
                    <a:pt x="1738870" y="2223573"/>
                    <a:pt x="1739061" y="2223668"/>
                  </a:cubicBezTo>
                  <a:cubicBezTo>
                    <a:pt x="1751539" y="2222716"/>
                    <a:pt x="1764207" y="2224145"/>
                    <a:pt x="1775732" y="2228717"/>
                  </a:cubicBezTo>
                  <a:cubicBezTo>
                    <a:pt x="1788210" y="2233670"/>
                    <a:pt x="1798021" y="2240147"/>
                    <a:pt x="1806117" y="2247767"/>
                  </a:cubicBezTo>
                  <a:cubicBezTo>
                    <a:pt x="1805545" y="2245862"/>
                    <a:pt x="1805545" y="2243671"/>
                    <a:pt x="1806974" y="2241385"/>
                  </a:cubicBezTo>
                  <a:cubicBezTo>
                    <a:pt x="1854599" y="2164137"/>
                    <a:pt x="1850694" y="2032406"/>
                    <a:pt x="1808593" y="1950301"/>
                  </a:cubicBezTo>
                  <a:cubicBezTo>
                    <a:pt x="1803926" y="1956302"/>
                    <a:pt x="1793734" y="1958492"/>
                    <a:pt x="1789734" y="1950301"/>
                  </a:cubicBezTo>
                  <a:cubicBezTo>
                    <a:pt x="1788972" y="1948681"/>
                    <a:pt x="1788210" y="1947158"/>
                    <a:pt x="1787448" y="1945634"/>
                  </a:cubicBezTo>
                  <a:cubicBezTo>
                    <a:pt x="1785829" y="1942300"/>
                    <a:pt x="1786876" y="1936966"/>
                    <a:pt x="1789448" y="1934299"/>
                  </a:cubicBezTo>
                  <a:cubicBezTo>
                    <a:pt x="1828786" y="1893437"/>
                    <a:pt x="1820309" y="1798282"/>
                    <a:pt x="1787448" y="1754467"/>
                  </a:cubicBezTo>
                  <a:cubicBezTo>
                    <a:pt x="1770494" y="1731845"/>
                    <a:pt x="1742466" y="1720105"/>
                    <a:pt x="1714118" y="1719820"/>
                  </a:cubicBezTo>
                  <a:close/>
                  <a:moveTo>
                    <a:pt x="1705723" y="2233098"/>
                  </a:moveTo>
                  <a:cubicBezTo>
                    <a:pt x="1665623" y="2234527"/>
                    <a:pt x="1629904" y="2233479"/>
                    <a:pt x="1588661" y="2254053"/>
                  </a:cubicBezTo>
                  <a:cubicBezTo>
                    <a:pt x="1540846" y="2277961"/>
                    <a:pt x="1493697" y="2305964"/>
                    <a:pt x="1460931" y="2349113"/>
                  </a:cubicBezTo>
                  <a:cubicBezTo>
                    <a:pt x="1506651" y="2441410"/>
                    <a:pt x="1337963" y="2587904"/>
                    <a:pt x="1244332" y="2544280"/>
                  </a:cubicBezTo>
                  <a:cubicBezTo>
                    <a:pt x="1205185" y="2590667"/>
                    <a:pt x="1191088" y="2653055"/>
                    <a:pt x="1144891" y="2695442"/>
                  </a:cubicBezTo>
                  <a:cubicBezTo>
                    <a:pt x="1116602" y="2721445"/>
                    <a:pt x="1074978" y="2737161"/>
                    <a:pt x="1044212" y="2761736"/>
                  </a:cubicBezTo>
                  <a:cubicBezTo>
                    <a:pt x="1035830" y="2768498"/>
                    <a:pt x="1027353" y="2774975"/>
                    <a:pt x="1018876" y="2781643"/>
                  </a:cubicBezTo>
                  <a:cubicBezTo>
                    <a:pt x="1045927" y="2775261"/>
                    <a:pt x="1074025" y="2772022"/>
                    <a:pt x="1099362" y="2768498"/>
                  </a:cubicBezTo>
                  <a:cubicBezTo>
                    <a:pt x="1185372" y="2756592"/>
                    <a:pt x="1268526" y="2731446"/>
                    <a:pt x="1342821" y="2685440"/>
                  </a:cubicBezTo>
                  <a:cubicBezTo>
                    <a:pt x="1403305" y="2648102"/>
                    <a:pt x="1462074" y="2605811"/>
                    <a:pt x="1519129" y="2563425"/>
                  </a:cubicBezTo>
                  <a:cubicBezTo>
                    <a:pt x="1539322" y="2548376"/>
                    <a:pt x="1558943" y="2521991"/>
                    <a:pt x="1583232" y="2513228"/>
                  </a:cubicBezTo>
                  <a:cubicBezTo>
                    <a:pt x="1568563" y="2484558"/>
                    <a:pt x="1563039" y="2448554"/>
                    <a:pt x="1569325" y="2412644"/>
                  </a:cubicBezTo>
                  <a:cubicBezTo>
                    <a:pt x="1577993" y="2364543"/>
                    <a:pt x="1610664" y="2331301"/>
                    <a:pt x="1640668" y="2295582"/>
                  </a:cubicBezTo>
                  <a:cubicBezTo>
                    <a:pt x="1655146" y="2278342"/>
                    <a:pt x="1674767" y="2247386"/>
                    <a:pt x="1698198" y="2236718"/>
                  </a:cubicBezTo>
                  <a:cubicBezTo>
                    <a:pt x="1700580" y="2235194"/>
                    <a:pt x="1703247" y="2234336"/>
                    <a:pt x="1705723" y="2233098"/>
                  </a:cubicBezTo>
                  <a:close/>
                  <a:moveTo>
                    <a:pt x="1753706" y="2250993"/>
                  </a:moveTo>
                  <a:cubicBezTo>
                    <a:pt x="1743395" y="2249410"/>
                    <a:pt x="1733203" y="2250052"/>
                    <a:pt x="1722964" y="2252243"/>
                  </a:cubicBezTo>
                  <a:cubicBezTo>
                    <a:pt x="1721249" y="2255005"/>
                    <a:pt x="1718487" y="2257196"/>
                    <a:pt x="1714486" y="2258054"/>
                  </a:cubicBezTo>
                  <a:cubicBezTo>
                    <a:pt x="1688864" y="2263769"/>
                    <a:pt x="1648097" y="2325395"/>
                    <a:pt x="1632095" y="2346350"/>
                  </a:cubicBezTo>
                  <a:cubicBezTo>
                    <a:pt x="1609711" y="2375687"/>
                    <a:pt x="1591804" y="2409501"/>
                    <a:pt x="1592090" y="2447601"/>
                  </a:cubicBezTo>
                  <a:cubicBezTo>
                    <a:pt x="1592471" y="2495417"/>
                    <a:pt x="1624570" y="2557901"/>
                    <a:pt x="1684102" y="2543422"/>
                  </a:cubicBezTo>
                  <a:cubicBezTo>
                    <a:pt x="1754110" y="2526278"/>
                    <a:pt x="1788686" y="2448649"/>
                    <a:pt x="1799449" y="2383498"/>
                  </a:cubicBezTo>
                  <a:cubicBezTo>
                    <a:pt x="1804688" y="2351875"/>
                    <a:pt x="1818785" y="2284247"/>
                    <a:pt x="1785162" y="2263102"/>
                  </a:cubicBezTo>
                  <a:cubicBezTo>
                    <a:pt x="1774447" y="2256387"/>
                    <a:pt x="1764017" y="2252577"/>
                    <a:pt x="1753706" y="2250993"/>
                  </a:cubicBezTo>
                  <a:close/>
                  <a:moveTo>
                    <a:pt x="1850313" y="2336921"/>
                  </a:moveTo>
                  <a:cubicBezTo>
                    <a:pt x="1845455" y="2339778"/>
                    <a:pt x="1840407" y="2341969"/>
                    <a:pt x="1835168" y="2342636"/>
                  </a:cubicBezTo>
                  <a:cubicBezTo>
                    <a:pt x="1833930" y="2342826"/>
                    <a:pt x="1833072" y="2342159"/>
                    <a:pt x="1832025" y="2341873"/>
                  </a:cubicBezTo>
                  <a:cubicBezTo>
                    <a:pt x="1831930" y="2343017"/>
                    <a:pt x="1831834" y="2344160"/>
                    <a:pt x="1831739" y="2345303"/>
                  </a:cubicBezTo>
                  <a:cubicBezTo>
                    <a:pt x="1832787" y="2346064"/>
                    <a:pt x="1833835" y="2346922"/>
                    <a:pt x="1834692" y="2348255"/>
                  </a:cubicBezTo>
                  <a:cubicBezTo>
                    <a:pt x="1855837" y="2380355"/>
                    <a:pt x="1877554" y="2413025"/>
                    <a:pt x="1905558" y="2439791"/>
                  </a:cubicBezTo>
                  <a:cubicBezTo>
                    <a:pt x="1924227" y="2457602"/>
                    <a:pt x="1947372" y="2472556"/>
                    <a:pt x="1963279" y="2492845"/>
                  </a:cubicBezTo>
                  <a:cubicBezTo>
                    <a:pt x="1964518" y="2493321"/>
                    <a:pt x="1965851" y="2493702"/>
                    <a:pt x="1966708" y="2494845"/>
                  </a:cubicBezTo>
                  <a:cubicBezTo>
                    <a:pt x="1985472" y="2518658"/>
                    <a:pt x="1991759" y="2547137"/>
                    <a:pt x="2008237" y="2571712"/>
                  </a:cubicBezTo>
                  <a:cubicBezTo>
                    <a:pt x="2006999" y="2568283"/>
                    <a:pt x="2006332" y="2564663"/>
                    <a:pt x="2006618" y="2560758"/>
                  </a:cubicBezTo>
                  <a:cubicBezTo>
                    <a:pt x="2007094" y="2554376"/>
                    <a:pt x="2013762" y="2552090"/>
                    <a:pt x="2019096" y="2553614"/>
                  </a:cubicBezTo>
                  <a:cubicBezTo>
                    <a:pt x="2028526" y="2556281"/>
                    <a:pt x="2033193" y="2565521"/>
                    <a:pt x="2041194" y="2570759"/>
                  </a:cubicBezTo>
                  <a:cubicBezTo>
                    <a:pt x="2052433" y="2578094"/>
                    <a:pt x="2065292" y="2583142"/>
                    <a:pt x="2078437" y="2586190"/>
                  </a:cubicBezTo>
                  <a:cubicBezTo>
                    <a:pt x="2093105" y="2589523"/>
                    <a:pt x="2108345" y="2591619"/>
                    <a:pt x="2123490" y="2591810"/>
                  </a:cubicBezTo>
                  <a:cubicBezTo>
                    <a:pt x="2135872" y="2592000"/>
                    <a:pt x="2148255" y="2589905"/>
                    <a:pt x="2160447" y="2592667"/>
                  </a:cubicBezTo>
                  <a:cubicBezTo>
                    <a:pt x="2164828" y="2593619"/>
                    <a:pt x="2165971" y="2599811"/>
                    <a:pt x="2162733" y="2602573"/>
                  </a:cubicBezTo>
                  <a:cubicBezTo>
                    <a:pt x="2140730" y="2621623"/>
                    <a:pt x="2097582" y="2615813"/>
                    <a:pt x="2071960" y="2609526"/>
                  </a:cubicBezTo>
                  <a:cubicBezTo>
                    <a:pt x="2059006" y="2606383"/>
                    <a:pt x="2037003" y="2599715"/>
                    <a:pt x="2022144" y="2588571"/>
                  </a:cubicBezTo>
                  <a:cubicBezTo>
                    <a:pt x="2022430" y="2588857"/>
                    <a:pt x="2022715" y="2589143"/>
                    <a:pt x="2023001" y="2589428"/>
                  </a:cubicBezTo>
                  <a:cubicBezTo>
                    <a:pt x="2041861" y="2607145"/>
                    <a:pt x="2064244" y="2623433"/>
                    <a:pt x="2090057" y="2629243"/>
                  </a:cubicBezTo>
                  <a:cubicBezTo>
                    <a:pt x="2145969" y="2641816"/>
                    <a:pt x="2221312" y="2621147"/>
                    <a:pt x="2230360" y="2554757"/>
                  </a:cubicBezTo>
                  <a:cubicBezTo>
                    <a:pt x="2237599" y="2501894"/>
                    <a:pt x="2207977" y="2460650"/>
                    <a:pt x="2157399" y="2446268"/>
                  </a:cubicBezTo>
                  <a:cubicBezTo>
                    <a:pt x="2133205" y="2439314"/>
                    <a:pt x="2107202" y="2438362"/>
                    <a:pt x="2082342" y="2441600"/>
                  </a:cubicBezTo>
                  <a:cubicBezTo>
                    <a:pt x="2070245" y="2443220"/>
                    <a:pt x="2058244" y="2445887"/>
                    <a:pt x="2046623" y="2449697"/>
                  </a:cubicBezTo>
                  <a:cubicBezTo>
                    <a:pt x="2034526" y="2453697"/>
                    <a:pt x="2023954" y="2462174"/>
                    <a:pt x="2010809" y="2459317"/>
                  </a:cubicBezTo>
                  <a:cubicBezTo>
                    <a:pt x="2009952" y="2459126"/>
                    <a:pt x="2009190" y="2458936"/>
                    <a:pt x="2008428" y="2458745"/>
                  </a:cubicBezTo>
                  <a:cubicBezTo>
                    <a:pt x="2002713" y="2457126"/>
                    <a:pt x="1997379" y="2454364"/>
                    <a:pt x="1992045" y="2451602"/>
                  </a:cubicBezTo>
                  <a:cubicBezTo>
                    <a:pt x="1964898" y="2437505"/>
                    <a:pt x="1941753" y="2418836"/>
                    <a:pt x="1917845" y="2400262"/>
                  </a:cubicBezTo>
                  <a:cubicBezTo>
                    <a:pt x="1902796" y="2388451"/>
                    <a:pt x="1860886" y="2361495"/>
                    <a:pt x="1850313" y="2336921"/>
                  </a:cubicBezTo>
                  <a:close/>
                  <a:moveTo>
                    <a:pt x="1825167" y="2392070"/>
                  </a:moveTo>
                  <a:cubicBezTo>
                    <a:pt x="1822500" y="2406358"/>
                    <a:pt x="1818880" y="2420836"/>
                    <a:pt x="1814499" y="2435123"/>
                  </a:cubicBezTo>
                  <a:cubicBezTo>
                    <a:pt x="1817071" y="2468366"/>
                    <a:pt x="1816499" y="2502370"/>
                    <a:pt x="1818118" y="2535326"/>
                  </a:cubicBezTo>
                  <a:cubicBezTo>
                    <a:pt x="1819833" y="2569902"/>
                    <a:pt x="1819833" y="2604287"/>
                    <a:pt x="1814499" y="2638387"/>
                  </a:cubicBezTo>
                  <a:cubicBezTo>
                    <a:pt x="1823738" y="2637720"/>
                    <a:pt x="1833263" y="2638768"/>
                    <a:pt x="1843169" y="2642197"/>
                  </a:cubicBezTo>
                  <a:cubicBezTo>
                    <a:pt x="1849837" y="2644483"/>
                    <a:pt x="1846407" y="2652960"/>
                    <a:pt x="1841073" y="2654103"/>
                  </a:cubicBezTo>
                  <a:cubicBezTo>
                    <a:pt x="1755444" y="2671724"/>
                    <a:pt x="1700104" y="2776499"/>
                    <a:pt x="1740871" y="2856509"/>
                  </a:cubicBezTo>
                  <a:cubicBezTo>
                    <a:pt x="1757254" y="2888609"/>
                    <a:pt x="1776685" y="2922137"/>
                    <a:pt x="1819547" y="2912993"/>
                  </a:cubicBezTo>
                  <a:cubicBezTo>
                    <a:pt x="1840597" y="2908516"/>
                    <a:pt x="1861457" y="2900801"/>
                    <a:pt x="1878697" y="2887561"/>
                  </a:cubicBezTo>
                  <a:cubicBezTo>
                    <a:pt x="1912225" y="2861843"/>
                    <a:pt x="1937752" y="2820314"/>
                    <a:pt x="1930228" y="2776214"/>
                  </a:cubicBezTo>
                  <a:cubicBezTo>
                    <a:pt x="1925941" y="2751163"/>
                    <a:pt x="1914226" y="2726493"/>
                    <a:pt x="1898319" y="2706776"/>
                  </a:cubicBezTo>
                  <a:cubicBezTo>
                    <a:pt x="1888413" y="2694489"/>
                    <a:pt x="1877554" y="2682869"/>
                    <a:pt x="1869839" y="2669153"/>
                  </a:cubicBezTo>
                  <a:cubicBezTo>
                    <a:pt x="1865648" y="2661723"/>
                    <a:pt x="1863362" y="2654198"/>
                    <a:pt x="1862219" y="2646673"/>
                  </a:cubicBezTo>
                  <a:cubicBezTo>
                    <a:pt x="1860219" y="2633815"/>
                    <a:pt x="1861267" y="2620766"/>
                    <a:pt x="1860886" y="2606859"/>
                  </a:cubicBezTo>
                  <a:cubicBezTo>
                    <a:pt x="1860219" y="2582189"/>
                    <a:pt x="1859171" y="2557615"/>
                    <a:pt x="1856980" y="2533040"/>
                  </a:cubicBezTo>
                  <a:cubicBezTo>
                    <a:pt x="1852789" y="2484939"/>
                    <a:pt x="1844217" y="2436743"/>
                    <a:pt x="1825167" y="2392070"/>
                  </a:cubicBezTo>
                  <a:close/>
                  <a:moveTo>
                    <a:pt x="1749062" y="1986591"/>
                  </a:moveTo>
                  <a:cubicBezTo>
                    <a:pt x="1735060" y="1991258"/>
                    <a:pt x="1721630" y="1991925"/>
                    <a:pt x="1708676" y="1990496"/>
                  </a:cubicBezTo>
                  <a:cubicBezTo>
                    <a:pt x="1712296" y="2028311"/>
                    <a:pt x="1747252" y="2064982"/>
                    <a:pt x="1776018" y="2102510"/>
                  </a:cubicBezTo>
                  <a:cubicBezTo>
                    <a:pt x="1775827" y="2093080"/>
                    <a:pt x="1775637" y="2083841"/>
                    <a:pt x="1774684" y="2075173"/>
                  </a:cubicBezTo>
                  <a:cubicBezTo>
                    <a:pt x="1771065" y="2042788"/>
                    <a:pt x="1761540" y="2015642"/>
                    <a:pt x="1749062" y="1986591"/>
                  </a:cubicBezTo>
                  <a:close/>
                  <a:moveTo>
                    <a:pt x="798467" y="1696936"/>
                  </a:moveTo>
                  <a:cubicBezTo>
                    <a:pt x="762367" y="1697221"/>
                    <a:pt x="754462" y="1738179"/>
                    <a:pt x="751033" y="1765135"/>
                  </a:cubicBezTo>
                  <a:cubicBezTo>
                    <a:pt x="748366" y="1786185"/>
                    <a:pt x="748080" y="1803997"/>
                    <a:pt x="754652" y="1820951"/>
                  </a:cubicBezTo>
                  <a:cubicBezTo>
                    <a:pt x="752842" y="1803806"/>
                    <a:pt x="755319" y="1784185"/>
                    <a:pt x="758272" y="1770850"/>
                  </a:cubicBezTo>
                  <a:cubicBezTo>
                    <a:pt x="763034" y="1749419"/>
                    <a:pt x="773797" y="1722558"/>
                    <a:pt x="798658" y="1719796"/>
                  </a:cubicBezTo>
                  <a:cubicBezTo>
                    <a:pt x="802563" y="1719320"/>
                    <a:pt x="805039" y="1724177"/>
                    <a:pt x="803325" y="1727416"/>
                  </a:cubicBezTo>
                  <a:cubicBezTo>
                    <a:pt x="797229" y="1738465"/>
                    <a:pt x="788180" y="1747418"/>
                    <a:pt x="784275" y="1759705"/>
                  </a:cubicBezTo>
                  <a:cubicBezTo>
                    <a:pt x="781227" y="1769326"/>
                    <a:pt x="779608" y="1779232"/>
                    <a:pt x="778846" y="1789328"/>
                  </a:cubicBezTo>
                  <a:cubicBezTo>
                    <a:pt x="777607" y="1806569"/>
                    <a:pt x="781798" y="1830191"/>
                    <a:pt x="770845" y="1844954"/>
                  </a:cubicBezTo>
                  <a:cubicBezTo>
                    <a:pt x="770654" y="1845240"/>
                    <a:pt x="770273" y="1845240"/>
                    <a:pt x="769987" y="1845430"/>
                  </a:cubicBezTo>
                  <a:cubicBezTo>
                    <a:pt x="770559" y="1846097"/>
                    <a:pt x="770940" y="1846764"/>
                    <a:pt x="771607" y="1847431"/>
                  </a:cubicBezTo>
                  <a:cubicBezTo>
                    <a:pt x="782179" y="1858956"/>
                    <a:pt x="789418" y="1867624"/>
                    <a:pt x="796372" y="1881435"/>
                  </a:cubicBezTo>
                  <a:cubicBezTo>
                    <a:pt x="797705" y="1884197"/>
                    <a:pt x="797324" y="1886483"/>
                    <a:pt x="796181" y="1888388"/>
                  </a:cubicBezTo>
                  <a:cubicBezTo>
                    <a:pt x="808087" y="1920202"/>
                    <a:pt x="801325" y="1962588"/>
                    <a:pt x="795229" y="1996306"/>
                  </a:cubicBezTo>
                  <a:cubicBezTo>
                    <a:pt x="802658" y="1993259"/>
                    <a:pt x="809992" y="1989925"/>
                    <a:pt x="817708" y="1987258"/>
                  </a:cubicBezTo>
                  <a:cubicBezTo>
                    <a:pt x="817803" y="1970684"/>
                    <a:pt x="823042" y="1952872"/>
                    <a:pt x="824947" y="1936489"/>
                  </a:cubicBezTo>
                  <a:cubicBezTo>
                    <a:pt x="825613" y="1931346"/>
                    <a:pt x="826090" y="1926107"/>
                    <a:pt x="826852" y="1921059"/>
                  </a:cubicBezTo>
                  <a:cubicBezTo>
                    <a:pt x="824661" y="1906105"/>
                    <a:pt x="831614" y="1892770"/>
                    <a:pt x="842568" y="1878959"/>
                  </a:cubicBezTo>
                  <a:cubicBezTo>
                    <a:pt x="868476" y="1846573"/>
                    <a:pt x="896670" y="1795234"/>
                    <a:pt x="874953" y="1753133"/>
                  </a:cubicBezTo>
                  <a:cubicBezTo>
                    <a:pt x="861427" y="1726939"/>
                    <a:pt x="830662" y="1696650"/>
                    <a:pt x="798467" y="1696936"/>
                  </a:cubicBezTo>
                  <a:close/>
                  <a:moveTo>
                    <a:pt x="308691" y="1542726"/>
                  </a:moveTo>
                  <a:cubicBezTo>
                    <a:pt x="263829" y="1536059"/>
                    <a:pt x="206012" y="1561014"/>
                    <a:pt x="175818" y="1595304"/>
                  </a:cubicBezTo>
                  <a:cubicBezTo>
                    <a:pt x="155625" y="1618259"/>
                    <a:pt x="151338" y="1643786"/>
                    <a:pt x="166674" y="1667980"/>
                  </a:cubicBezTo>
                  <a:cubicBezTo>
                    <a:pt x="176675" y="1671504"/>
                    <a:pt x="180295" y="1681886"/>
                    <a:pt x="188677" y="1688078"/>
                  </a:cubicBezTo>
                  <a:cubicBezTo>
                    <a:pt x="194582" y="1692459"/>
                    <a:pt x="201154" y="1695793"/>
                    <a:pt x="208012" y="1698460"/>
                  </a:cubicBezTo>
                  <a:cubicBezTo>
                    <a:pt x="220680" y="1696555"/>
                    <a:pt x="235444" y="1701889"/>
                    <a:pt x="247350" y="1703603"/>
                  </a:cubicBezTo>
                  <a:cubicBezTo>
                    <a:pt x="266496" y="1706270"/>
                    <a:pt x="286212" y="1703413"/>
                    <a:pt x="304977" y="1707223"/>
                  </a:cubicBezTo>
                  <a:cubicBezTo>
                    <a:pt x="313359" y="1708937"/>
                    <a:pt x="313168" y="1720748"/>
                    <a:pt x="306691" y="1724463"/>
                  </a:cubicBezTo>
                  <a:cubicBezTo>
                    <a:pt x="302119" y="1727130"/>
                    <a:pt x="295547" y="1726368"/>
                    <a:pt x="292023" y="1730273"/>
                  </a:cubicBezTo>
                  <a:cubicBezTo>
                    <a:pt x="293928" y="1783709"/>
                    <a:pt x="301453" y="1836953"/>
                    <a:pt x="314311" y="1888864"/>
                  </a:cubicBezTo>
                  <a:cubicBezTo>
                    <a:pt x="326884" y="1939633"/>
                    <a:pt x="353840" y="1986781"/>
                    <a:pt x="378986" y="2032216"/>
                  </a:cubicBezTo>
                  <a:cubicBezTo>
                    <a:pt x="391750" y="2055362"/>
                    <a:pt x="403084" y="2083079"/>
                    <a:pt x="420610" y="2104415"/>
                  </a:cubicBezTo>
                  <a:cubicBezTo>
                    <a:pt x="416229" y="2099081"/>
                    <a:pt x="430326" y="2069744"/>
                    <a:pt x="433945" y="2065458"/>
                  </a:cubicBezTo>
                  <a:cubicBezTo>
                    <a:pt x="406323" y="2007737"/>
                    <a:pt x="380510" y="1950396"/>
                    <a:pt x="362032" y="1888960"/>
                  </a:cubicBezTo>
                  <a:cubicBezTo>
                    <a:pt x="346982" y="1838858"/>
                    <a:pt x="326599" y="1774755"/>
                    <a:pt x="336600" y="1721415"/>
                  </a:cubicBezTo>
                  <a:cubicBezTo>
                    <a:pt x="334123" y="1703413"/>
                    <a:pt x="347839" y="1695793"/>
                    <a:pt x="364127" y="1686553"/>
                  </a:cubicBezTo>
                  <a:cubicBezTo>
                    <a:pt x="428421" y="1650168"/>
                    <a:pt x="364984" y="1551013"/>
                    <a:pt x="308691" y="1542726"/>
                  </a:cubicBezTo>
                  <a:close/>
                  <a:moveTo>
                    <a:pt x="498715" y="2226050"/>
                  </a:moveTo>
                  <a:cubicBezTo>
                    <a:pt x="532720" y="2271865"/>
                    <a:pt x="568915" y="2317489"/>
                    <a:pt x="608348" y="2358733"/>
                  </a:cubicBezTo>
                  <a:cubicBezTo>
                    <a:pt x="640162" y="2392070"/>
                    <a:pt x="670356" y="2426360"/>
                    <a:pt x="697026" y="2463794"/>
                  </a:cubicBezTo>
                  <a:cubicBezTo>
                    <a:pt x="699026" y="2451792"/>
                    <a:pt x="707980" y="2428551"/>
                    <a:pt x="699693" y="2417788"/>
                  </a:cubicBezTo>
                  <a:cubicBezTo>
                    <a:pt x="694549" y="2411120"/>
                    <a:pt x="687882" y="2405691"/>
                    <a:pt x="682738" y="2399023"/>
                  </a:cubicBezTo>
                  <a:cubicBezTo>
                    <a:pt x="676547" y="2391118"/>
                    <a:pt x="668737" y="2384164"/>
                    <a:pt x="662164" y="2376545"/>
                  </a:cubicBezTo>
                  <a:cubicBezTo>
                    <a:pt x="648544" y="2360733"/>
                    <a:pt x="635780" y="2344255"/>
                    <a:pt x="623112" y="2327681"/>
                  </a:cubicBezTo>
                  <a:cubicBezTo>
                    <a:pt x="597966" y="2294630"/>
                    <a:pt x="573487" y="2260816"/>
                    <a:pt x="544245" y="2231193"/>
                  </a:cubicBezTo>
                  <a:cubicBezTo>
                    <a:pt x="541578" y="2228526"/>
                    <a:pt x="525671" y="2231955"/>
                    <a:pt x="522052" y="2231955"/>
                  </a:cubicBezTo>
                  <a:cubicBezTo>
                    <a:pt x="518241" y="2231955"/>
                    <a:pt x="514336" y="2231479"/>
                    <a:pt x="510526" y="2230622"/>
                  </a:cubicBezTo>
                  <a:cubicBezTo>
                    <a:pt x="506430" y="2229669"/>
                    <a:pt x="502430" y="2228145"/>
                    <a:pt x="498715" y="2226050"/>
                  </a:cubicBezTo>
                  <a:close/>
                  <a:moveTo>
                    <a:pt x="1113459" y="2020024"/>
                  </a:moveTo>
                  <a:cubicBezTo>
                    <a:pt x="1064024" y="2019452"/>
                    <a:pt x="1015447" y="2031263"/>
                    <a:pt x="966869" y="2039074"/>
                  </a:cubicBezTo>
                  <a:cubicBezTo>
                    <a:pt x="923530" y="2046027"/>
                    <a:pt x="882192" y="2059553"/>
                    <a:pt x="839520" y="2068982"/>
                  </a:cubicBezTo>
                  <a:cubicBezTo>
                    <a:pt x="837996" y="2069363"/>
                    <a:pt x="836567" y="2069649"/>
                    <a:pt x="835138" y="2069935"/>
                  </a:cubicBezTo>
                  <a:cubicBezTo>
                    <a:pt x="835234" y="2071363"/>
                    <a:pt x="835138" y="2072792"/>
                    <a:pt x="834662" y="2074316"/>
                  </a:cubicBezTo>
                  <a:cubicBezTo>
                    <a:pt x="825613" y="2102701"/>
                    <a:pt x="827233" y="2132133"/>
                    <a:pt x="819327" y="2160422"/>
                  </a:cubicBezTo>
                  <a:cubicBezTo>
                    <a:pt x="812183" y="2186521"/>
                    <a:pt x="802563" y="2212334"/>
                    <a:pt x="796848" y="2238908"/>
                  </a:cubicBezTo>
                  <a:cubicBezTo>
                    <a:pt x="783037" y="2302726"/>
                    <a:pt x="775798" y="2367686"/>
                    <a:pt x="769321" y="2432647"/>
                  </a:cubicBezTo>
                  <a:cubicBezTo>
                    <a:pt x="763415" y="2492083"/>
                    <a:pt x="750271" y="2550947"/>
                    <a:pt x="746365" y="2610574"/>
                  </a:cubicBezTo>
                  <a:cubicBezTo>
                    <a:pt x="742651" y="2668391"/>
                    <a:pt x="739984" y="2727160"/>
                    <a:pt x="740650" y="2785072"/>
                  </a:cubicBezTo>
                  <a:cubicBezTo>
                    <a:pt x="740746" y="2792025"/>
                    <a:pt x="741508" y="2800121"/>
                    <a:pt x="747508" y="2803550"/>
                  </a:cubicBezTo>
                  <a:cubicBezTo>
                    <a:pt x="751223" y="2805646"/>
                    <a:pt x="755795" y="2805170"/>
                    <a:pt x="759986" y="2804598"/>
                  </a:cubicBezTo>
                  <a:cubicBezTo>
                    <a:pt x="795419" y="2799931"/>
                    <a:pt x="832852" y="2791835"/>
                    <a:pt x="863618" y="2772022"/>
                  </a:cubicBezTo>
                  <a:cubicBezTo>
                    <a:pt x="896956" y="2757545"/>
                    <a:pt x="944581" y="2754687"/>
                    <a:pt x="972870" y="2732589"/>
                  </a:cubicBezTo>
                  <a:cubicBezTo>
                    <a:pt x="1012113" y="2701919"/>
                    <a:pt x="1045927" y="2656770"/>
                    <a:pt x="1078978" y="2619432"/>
                  </a:cubicBezTo>
                  <a:cubicBezTo>
                    <a:pt x="1111554" y="2582761"/>
                    <a:pt x="1144320" y="2544661"/>
                    <a:pt x="1155083" y="2495512"/>
                  </a:cubicBezTo>
                  <a:cubicBezTo>
                    <a:pt x="1173276" y="2412549"/>
                    <a:pt x="1178991" y="2321871"/>
                    <a:pt x="1175562" y="2237098"/>
                  </a:cubicBezTo>
                  <a:cubicBezTo>
                    <a:pt x="1173276" y="2180330"/>
                    <a:pt x="1169180" y="2124322"/>
                    <a:pt x="1155369" y="2069078"/>
                  </a:cubicBezTo>
                  <a:cubicBezTo>
                    <a:pt x="1152321" y="2056600"/>
                    <a:pt x="1150225" y="2038217"/>
                    <a:pt x="1143558" y="2027263"/>
                  </a:cubicBezTo>
                  <a:cubicBezTo>
                    <a:pt x="1138129" y="2018404"/>
                    <a:pt x="1124413" y="2020119"/>
                    <a:pt x="1113459" y="2020024"/>
                  </a:cubicBezTo>
                  <a:close/>
                  <a:moveTo>
                    <a:pt x="757795" y="2092700"/>
                  </a:moveTo>
                  <a:cubicBezTo>
                    <a:pt x="757129" y="2093080"/>
                    <a:pt x="756462" y="2093176"/>
                    <a:pt x="755795" y="2093557"/>
                  </a:cubicBezTo>
                  <a:cubicBezTo>
                    <a:pt x="752557" y="2095271"/>
                    <a:pt x="749413" y="2094986"/>
                    <a:pt x="746746" y="2093843"/>
                  </a:cubicBezTo>
                  <a:cubicBezTo>
                    <a:pt x="734269" y="2110416"/>
                    <a:pt x="726268" y="2129847"/>
                    <a:pt x="712361" y="2145182"/>
                  </a:cubicBezTo>
                  <a:cubicBezTo>
                    <a:pt x="690930" y="2168900"/>
                    <a:pt x="668641" y="2187854"/>
                    <a:pt x="640352" y="2202999"/>
                  </a:cubicBezTo>
                  <a:cubicBezTo>
                    <a:pt x="619778" y="2214048"/>
                    <a:pt x="594823" y="2223002"/>
                    <a:pt x="570534" y="2227859"/>
                  </a:cubicBezTo>
                  <a:cubicBezTo>
                    <a:pt x="601395" y="2261387"/>
                    <a:pt x="626541" y="2300440"/>
                    <a:pt x="655878" y="2335301"/>
                  </a:cubicBezTo>
                  <a:cubicBezTo>
                    <a:pt x="674261" y="2357114"/>
                    <a:pt x="693883" y="2378450"/>
                    <a:pt x="707503" y="2403310"/>
                  </a:cubicBezTo>
                  <a:cubicBezTo>
                    <a:pt x="726268" y="2299868"/>
                    <a:pt x="746937" y="2197760"/>
                    <a:pt x="757795" y="2092700"/>
                  </a:cubicBezTo>
                  <a:close/>
                  <a:moveTo>
                    <a:pt x="1533606" y="2047551"/>
                  </a:moveTo>
                  <a:cubicBezTo>
                    <a:pt x="1512175" y="2065268"/>
                    <a:pt x="1498269" y="2091461"/>
                    <a:pt x="1478457" y="2111083"/>
                  </a:cubicBezTo>
                  <a:cubicBezTo>
                    <a:pt x="1458550" y="2130800"/>
                    <a:pt x="1438928" y="2150802"/>
                    <a:pt x="1419497" y="2170995"/>
                  </a:cubicBezTo>
                  <a:cubicBezTo>
                    <a:pt x="1400923" y="2190331"/>
                    <a:pt x="1384636" y="2212524"/>
                    <a:pt x="1367872" y="2233955"/>
                  </a:cubicBezTo>
                  <a:cubicBezTo>
                    <a:pt x="1392160" y="2225954"/>
                    <a:pt x="1415211" y="2225669"/>
                    <a:pt x="1431118" y="2240909"/>
                  </a:cubicBezTo>
                  <a:cubicBezTo>
                    <a:pt x="1463026" y="2218144"/>
                    <a:pt x="1509699" y="2212143"/>
                    <a:pt x="1545132" y="2197855"/>
                  </a:cubicBezTo>
                  <a:cubicBezTo>
                    <a:pt x="1575231" y="2185759"/>
                    <a:pt x="1606282" y="2173662"/>
                    <a:pt x="1638953" y="2170614"/>
                  </a:cubicBezTo>
                  <a:cubicBezTo>
                    <a:pt x="1665814" y="2168138"/>
                    <a:pt x="1704866" y="2168233"/>
                    <a:pt x="1736013" y="2179091"/>
                  </a:cubicBezTo>
                  <a:cubicBezTo>
                    <a:pt x="1718772" y="2158136"/>
                    <a:pt x="1703723" y="2135276"/>
                    <a:pt x="1686292" y="2114036"/>
                  </a:cubicBezTo>
                  <a:cubicBezTo>
                    <a:pt x="1659527" y="2081365"/>
                    <a:pt x="1639144" y="2070792"/>
                    <a:pt x="1597138" y="2064505"/>
                  </a:cubicBezTo>
                  <a:cubicBezTo>
                    <a:pt x="1575326" y="2061172"/>
                    <a:pt x="1553800" y="2055552"/>
                    <a:pt x="1533606" y="2047551"/>
                  </a:cubicBezTo>
                  <a:close/>
                  <a:moveTo>
                    <a:pt x="2373931" y="1684475"/>
                  </a:moveTo>
                  <a:cubicBezTo>
                    <a:pt x="2359157" y="1679237"/>
                    <a:pt x="2346780" y="1702865"/>
                    <a:pt x="2331135" y="1714652"/>
                  </a:cubicBezTo>
                  <a:cubicBezTo>
                    <a:pt x="2292368" y="1743894"/>
                    <a:pt x="2242076" y="1761229"/>
                    <a:pt x="2221216" y="1809712"/>
                  </a:cubicBezTo>
                  <a:cubicBezTo>
                    <a:pt x="2198832" y="1861718"/>
                    <a:pt x="2199880" y="1908010"/>
                    <a:pt x="2215120" y="1959730"/>
                  </a:cubicBezTo>
                  <a:cubicBezTo>
                    <a:pt x="2224931" y="1941062"/>
                    <a:pt x="2234456" y="1922107"/>
                    <a:pt x="2250458" y="1908391"/>
                  </a:cubicBezTo>
                  <a:cubicBezTo>
                    <a:pt x="2257221" y="1902580"/>
                    <a:pt x="2266079" y="1911153"/>
                    <a:pt x="2260364" y="1918106"/>
                  </a:cubicBezTo>
                  <a:cubicBezTo>
                    <a:pt x="2230265" y="1954587"/>
                    <a:pt x="2214358" y="2004212"/>
                    <a:pt x="2185021" y="2042408"/>
                  </a:cubicBezTo>
                  <a:cubicBezTo>
                    <a:pt x="2154922" y="2081651"/>
                    <a:pt x="2117013" y="2110321"/>
                    <a:pt x="2078818" y="2141182"/>
                  </a:cubicBezTo>
                  <a:cubicBezTo>
                    <a:pt x="2039479" y="2172805"/>
                    <a:pt x="1997664" y="2213286"/>
                    <a:pt x="1950516" y="2233003"/>
                  </a:cubicBezTo>
                  <a:cubicBezTo>
                    <a:pt x="1928418" y="2242147"/>
                    <a:pt x="1905558" y="2250338"/>
                    <a:pt x="1881936" y="2254625"/>
                  </a:cubicBezTo>
                  <a:cubicBezTo>
                    <a:pt x="1869553" y="2256911"/>
                    <a:pt x="1856790" y="2258149"/>
                    <a:pt x="1844217" y="2257482"/>
                  </a:cubicBezTo>
                  <a:cubicBezTo>
                    <a:pt x="1833454" y="2256911"/>
                    <a:pt x="1820404" y="2250529"/>
                    <a:pt x="1810403" y="2251672"/>
                  </a:cubicBezTo>
                  <a:cubicBezTo>
                    <a:pt x="1825453" y="2272436"/>
                    <a:pt x="1832501" y="2293487"/>
                    <a:pt x="1832596" y="2319490"/>
                  </a:cubicBezTo>
                  <a:cubicBezTo>
                    <a:pt x="1847931" y="2308155"/>
                    <a:pt x="1859838" y="2291105"/>
                    <a:pt x="1877840" y="2283962"/>
                  </a:cubicBezTo>
                  <a:cubicBezTo>
                    <a:pt x="1912321" y="2270341"/>
                    <a:pt x="1948039" y="2264912"/>
                    <a:pt x="1983377" y="2254148"/>
                  </a:cubicBezTo>
                  <a:cubicBezTo>
                    <a:pt x="2043289" y="2235860"/>
                    <a:pt x="2102344" y="2216715"/>
                    <a:pt x="2163876" y="2204523"/>
                  </a:cubicBezTo>
                  <a:cubicBezTo>
                    <a:pt x="2211025" y="2195189"/>
                    <a:pt x="2257888" y="2182616"/>
                    <a:pt x="2305322" y="2174805"/>
                  </a:cubicBezTo>
                  <a:cubicBezTo>
                    <a:pt x="2320562" y="2172233"/>
                    <a:pt x="2340088" y="2169376"/>
                    <a:pt x="2352947" y="2178234"/>
                  </a:cubicBezTo>
                  <a:cubicBezTo>
                    <a:pt x="2357519" y="2174234"/>
                    <a:pt x="2364663" y="2173376"/>
                    <a:pt x="2369425" y="2179568"/>
                  </a:cubicBezTo>
                  <a:cubicBezTo>
                    <a:pt x="2386856" y="2202332"/>
                    <a:pt x="2400858" y="2229955"/>
                    <a:pt x="2421337" y="2250148"/>
                  </a:cubicBezTo>
                  <a:cubicBezTo>
                    <a:pt x="2464675" y="2292725"/>
                    <a:pt x="2536494" y="2284533"/>
                    <a:pt x="2582976" y="2251291"/>
                  </a:cubicBezTo>
                  <a:cubicBezTo>
                    <a:pt x="2624505" y="2221478"/>
                    <a:pt x="2671273" y="2197475"/>
                    <a:pt x="2635268" y="2142325"/>
                  </a:cubicBezTo>
                  <a:cubicBezTo>
                    <a:pt x="2618980" y="2117464"/>
                    <a:pt x="2599645" y="2094986"/>
                    <a:pt x="2572975" y="2080698"/>
                  </a:cubicBezTo>
                  <a:cubicBezTo>
                    <a:pt x="2530398" y="2057838"/>
                    <a:pt x="2478772" y="2043170"/>
                    <a:pt x="2436672" y="2077364"/>
                  </a:cubicBezTo>
                  <a:cubicBezTo>
                    <a:pt x="2410478" y="2098605"/>
                    <a:pt x="2388856" y="2124894"/>
                    <a:pt x="2356757" y="2137086"/>
                  </a:cubicBezTo>
                  <a:cubicBezTo>
                    <a:pt x="2311323" y="2154231"/>
                    <a:pt x="2261317" y="2147849"/>
                    <a:pt x="2213882" y="2151469"/>
                  </a:cubicBezTo>
                  <a:cubicBezTo>
                    <a:pt x="2189879" y="2153279"/>
                    <a:pt x="2165686" y="2157660"/>
                    <a:pt x="2144159" y="2168804"/>
                  </a:cubicBezTo>
                  <a:cubicBezTo>
                    <a:pt x="2117775" y="2182520"/>
                    <a:pt x="2095486" y="2203571"/>
                    <a:pt x="2068340" y="2217191"/>
                  </a:cubicBezTo>
                  <a:cubicBezTo>
                    <a:pt x="2056434" y="2223192"/>
                    <a:pt x="2045385" y="2207285"/>
                    <a:pt x="2056910" y="2199475"/>
                  </a:cubicBezTo>
                  <a:cubicBezTo>
                    <a:pt x="2098439" y="2171281"/>
                    <a:pt x="2139968" y="2144516"/>
                    <a:pt x="2174353" y="2107368"/>
                  </a:cubicBezTo>
                  <a:cubicBezTo>
                    <a:pt x="2209501" y="2069363"/>
                    <a:pt x="2234361" y="2026501"/>
                    <a:pt x="2263984" y="1984400"/>
                  </a:cubicBezTo>
                  <a:cubicBezTo>
                    <a:pt x="2265317" y="1982495"/>
                    <a:pt x="2267698" y="1982876"/>
                    <a:pt x="2269222" y="1984210"/>
                  </a:cubicBezTo>
                  <a:cubicBezTo>
                    <a:pt x="2272080" y="1982400"/>
                    <a:pt x="2275032" y="1981067"/>
                    <a:pt x="2278271" y="1980686"/>
                  </a:cubicBezTo>
                  <a:cubicBezTo>
                    <a:pt x="2304370" y="1977352"/>
                    <a:pt x="2326848" y="1967255"/>
                    <a:pt x="2346184" y="1953253"/>
                  </a:cubicBezTo>
                  <a:cubicBezTo>
                    <a:pt x="2335993" y="1960112"/>
                    <a:pt x="2324563" y="1963921"/>
                    <a:pt x="2311609" y="1961445"/>
                  </a:cubicBezTo>
                  <a:cubicBezTo>
                    <a:pt x="2304370" y="1960016"/>
                    <a:pt x="2303417" y="1948777"/>
                    <a:pt x="2309799" y="1945729"/>
                  </a:cubicBezTo>
                  <a:cubicBezTo>
                    <a:pt x="2346661" y="1927917"/>
                    <a:pt x="2372092" y="1898770"/>
                    <a:pt x="2382094" y="1857813"/>
                  </a:cubicBezTo>
                  <a:cubicBezTo>
                    <a:pt x="2392095" y="1817046"/>
                    <a:pt x="2381141" y="1776470"/>
                    <a:pt x="2389142" y="1736274"/>
                  </a:cubicBezTo>
                  <a:cubicBezTo>
                    <a:pt x="2389999" y="1731988"/>
                    <a:pt x="2396286" y="1732178"/>
                    <a:pt x="2397429" y="1736179"/>
                  </a:cubicBezTo>
                  <a:cubicBezTo>
                    <a:pt x="2411240" y="1785709"/>
                    <a:pt x="2412955" y="1850860"/>
                    <a:pt x="2388952" y="1897723"/>
                  </a:cubicBezTo>
                  <a:cubicBezTo>
                    <a:pt x="2380379" y="1914487"/>
                    <a:pt x="2367711" y="1936109"/>
                    <a:pt x="2351042" y="1949634"/>
                  </a:cubicBezTo>
                  <a:cubicBezTo>
                    <a:pt x="2391333" y="1917725"/>
                    <a:pt x="2414764" y="1866004"/>
                    <a:pt x="2414955" y="1810569"/>
                  </a:cubicBezTo>
                  <a:cubicBezTo>
                    <a:pt x="2415145" y="1773517"/>
                    <a:pt x="2408859" y="1733512"/>
                    <a:pt x="2389714" y="1700841"/>
                  </a:cubicBezTo>
                  <a:cubicBezTo>
                    <a:pt x="2384047" y="1691173"/>
                    <a:pt x="2378856" y="1686220"/>
                    <a:pt x="2373931" y="1684475"/>
                  </a:cubicBezTo>
                  <a:close/>
                  <a:moveTo>
                    <a:pt x="1962315" y="1595613"/>
                  </a:moveTo>
                  <a:cubicBezTo>
                    <a:pt x="1941134" y="1591113"/>
                    <a:pt x="1919703" y="1597351"/>
                    <a:pt x="1906129" y="1622450"/>
                  </a:cubicBezTo>
                  <a:cubicBezTo>
                    <a:pt x="1878412" y="1673695"/>
                    <a:pt x="1898795" y="1774088"/>
                    <a:pt x="1966899" y="1781422"/>
                  </a:cubicBezTo>
                  <a:cubicBezTo>
                    <a:pt x="1975186" y="1782280"/>
                    <a:pt x="1977853" y="1791519"/>
                    <a:pt x="1974805" y="1796853"/>
                  </a:cubicBezTo>
                  <a:cubicBezTo>
                    <a:pt x="1995474" y="1869624"/>
                    <a:pt x="1970423" y="1947253"/>
                    <a:pt x="1952802" y="2018404"/>
                  </a:cubicBezTo>
                  <a:cubicBezTo>
                    <a:pt x="1935085" y="2090223"/>
                    <a:pt x="1902319" y="2171662"/>
                    <a:pt x="1851265" y="2226050"/>
                  </a:cubicBezTo>
                  <a:cubicBezTo>
                    <a:pt x="1848884" y="2228431"/>
                    <a:pt x="1846312" y="2228431"/>
                    <a:pt x="1843836" y="2227573"/>
                  </a:cubicBezTo>
                  <a:cubicBezTo>
                    <a:pt x="1843264" y="2228621"/>
                    <a:pt x="1842883" y="2229764"/>
                    <a:pt x="1842312" y="2230717"/>
                  </a:cubicBezTo>
                  <a:cubicBezTo>
                    <a:pt x="1843931" y="2228050"/>
                    <a:pt x="1862314" y="2229193"/>
                    <a:pt x="1865839" y="2228145"/>
                  </a:cubicBezTo>
                  <a:cubicBezTo>
                    <a:pt x="1871172" y="2226526"/>
                    <a:pt x="1874697" y="2224049"/>
                    <a:pt x="1878888" y="2220049"/>
                  </a:cubicBezTo>
                  <a:cubicBezTo>
                    <a:pt x="1888222" y="2211191"/>
                    <a:pt x="1895747" y="2200046"/>
                    <a:pt x="1902224" y="2188997"/>
                  </a:cubicBezTo>
                  <a:cubicBezTo>
                    <a:pt x="1912797" y="2170900"/>
                    <a:pt x="1923751" y="2152897"/>
                    <a:pt x="1933085" y="2134133"/>
                  </a:cubicBezTo>
                  <a:cubicBezTo>
                    <a:pt x="1957183" y="2085746"/>
                    <a:pt x="1977281" y="2033073"/>
                    <a:pt x="1989378" y="1980304"/>
                  </a:cubicBezTo>
                  <a:cubicBezTo>
                    <a:pt x="1999665" y="1935728"/>
                    <a:pt x="2007952" y="1890008"/>
                    <a:pt x="2008714" y="1844097"/>
                  </a:cubicBezTo>
                  <a:cubicBezTo>
                    <a:pt x="2008904" y="1827809"/>
                    <a:pt x="2010809" y="1811998"/>
                    <a:pt x="2010142" y="1795710"/>
                  </a:cubicBezTo>
                  <a:cubicBezTo>
                    <a:pt x="2009666" y="1784089"/>
                    <a:pt x="2009476" y="1772278"/>
                    <a:pt x="2012428" y="1761039"/>
                  </a:cubicBezTo>
                  <a:cubicBezTo>
                    <a:pt x="2016048" y="1747323"/>
                    <a:pt x="2026525" y="1742084"/>
                    <a:pt x="2032621" y="1731226"/>
                  </a:cubicBezTo>
                  <a:cubicBezTo>
                    <a:pt x="2037765" y="1722082"/>
                    <a:pt x="2037384" y="1707032"/>
                    <a:pt x="2037003" y="1696841"/>
                  </a:cubicBezTo>
                  <a:cubicBezTo>
                    <a:pt x="2036146" y="1674838"/>
                    <a:pt x="2029859" y="1651406"/>
                    <a:pt x="2017000" y="1633213"/>
                  </a:cubicBezTo>
                  <a:cubicBezTo>
                    <a:pt x="2004427" y="1615354"/>
                    <a:pt x="1983496" y="1600114"/>
                    <a:pt x="1962315" y="1595613"/>
                  </a:cubicBezTo>
                  <a:close/>
                  <a:moveTo>
                    <a:pt x="2700631" y="453154"/>
                  </a:moveTo>
                  <a:cubicBezTo>
                    <a:pt x="2687912" y="451911"/>
                    <a:pt x="2674321" y="453018"/>
                    <a:pt x="2660319" y="456590"/>
                  </a:cubicBezTo>
                  <a:cubicBezTo>
                    <a:pt x="2629744" y="464401"/>
                    <a:pt x="2604312" y="480974"/>
                    <a:pt x="2584881" y="505835"/>
                  </a:cubicBezTo>
                  <a:cubicBezTo>
                    <a:pt x="2575546" y="517836"/>
                    <a:pt x="2567831" y="530885"/>
                    <a:pt x="2559925" y="543839"/>
                  </a:cubicBezTo>
                  <a:cubicBezTo>
                    <a:pt x="2553544" y="554412"/>
                    <a:pt x="2546876" y="563461"/>
                    <a:pt x="2544876" y="575177"/>
                  </a:cubicBezTo>
                  <a:cubicBezTo>
                    <a:pt x="2544400" y="577748"/>
                    <a:pt x="2544209" y="580511"/>
                    <a:pt x="2544209" y="583558"/>
                  </a:cubicBezTo>
                  <a:cubicBezTo>
                    <a:pt x="2544304" y="584606"/>
                    <a:pt x="2551448" y="575462"/>
                    <a:pt x="2551924" y="574700"/>
                  </a:cubicBezTo>
                  <a:cubicBezTo>
                    <a:pt x="2553639" y="571652"/>
                    <a:pt x="2555353" y="568414"/>
                    <a:pt x="2557163" y="565366"/>
                  </a:cubicBezTo>
                  <a:cubicBezTo>
                    <a:pt x="2561259" y="558508"/>
                    <a:pt x="2565736" y="551840"/>
                    <a:pt x="2570498" y="545458"/>
                  </a:cubicBezTo>
                  <a:cubicBezTo>
                    <a:pt x="2580785" y="531552"/>
                    <a:pt x="2592406" y="518503"/>
                    <a:pt x="2605455" y="507073"/>
                  </a:cubicBezTo>
                  <a:cubicBezTo>
                    <a:pt x="2627743" y="487546"/>
                    <a:pt x="2658319" y="469068"/>
                    <a:pt x="2689180" y="476402"/>
                  </a:cubicBezTo>
                  <a:cubicBezTo>
                    <a:pt x="2694228" y="477640"/>
                    <a:pt x="2692704" y="484308"/>
                    <a:pt x="2688132" y="484879"/>
                  </a:cubicBezTo>
                  <a:cubicBezTo>
                    <a:pt x="2644126" y="490118"/>
                    <a:pt x="2612408" y="524789"/>
                    <a:pt x="2586690" y="560984"/>
                  </a:cubicBezTo>
                  <a:cubicBezTo>
                    <a:pt x="2618123" y="529647"/>
                    <a:pt x="2660224" y="500691"/>
                    <a:pt x="2698609" y="508502"/>
                  </a:cubicBezTo>
                  <a:cubicBezTo>
                    <a:pt x="2702038" y="509168"/>
                    <a:pt x="2703181" y="514788"/>
                    <a:pt x="2699753" y="516312"/>
                  </a:cubicBezTo>
                  <a:cubicBezTo>
                    <a:pt x="2686798" y="522313"/>
                    <a:pt x="2672797" y="526123"/>
                    <a:pt x="2660414" y="533266"/>
                  </a:cubicBezTo>
                  <a:cubicBezTo>
                    <a:pt x="2640983" y="544506"/>
                    <a:pt x="2623743" y="558412"/>
                    <a:pt x="2607550" y="573652"/>
                  </a:cubicBezTo>
                  <a:cubicBezTo>
                    <a:pt x="2611170" y="573271"/>
                    <a:pt x="2614789" y="572986"/>
                    <a:pt x="2618218" y="572414"/>
                  </a:cubicBezTo>
                  <a:cubicBezTo>
                    <a:pt x="2641555" y="568795"/>
                    <a:pt x="2665081" y="558317"/>
                    <a:pt x="2688418" y="556889"/>
                  </a:cubicBezTo>
                  <a:cubicBezTo>
                    <a:pt x="2691561" y="556698"/>
                    <a:pt x="2693942" y="560603"/>
                    <a:pt x="2692228" y="563270"/>
                  </a:cubicBezTo>
                  <a:cubicBezTo>
                    <a:pt x="2682607" y="578510"/>
                    <a:pt x="2664891" y="584702"/>
                    <a:pt x="2647841" y="588797"/>
                  </a:cubicBezTo>
                  <a:cubicBezTo>
                    <a:pt x="2640602" y="590607"/>
                    <a:pt x="2633268" y="591750"/>
                    <a:pt x="2625934" y="593179"/>
                  </a:cubicBezTo>
                  <a:cubicBezTo>
                    <a:pt x="2636602" y="593845"/>
                    <a:pt x="2647079" y="594607"/>
                    <a:pt x="2656795" y="594417"/>
                  </a:cubicBezTo>
                  <a:cubicBezTo>
                    <a:pt x="2697181" y="593655"/>
                    <a:pt x="2725946" y="579558"/>
                    <a:pt x="2754236" y="551936"/>
                  </a:cubicBezTo>
                  <a:cubicBezTo>
                    <a:pt x="2758903" y="547268"/>
                    <a:pt x="2768618" y="551554"/>
                    <a:pt x="2764999" y="558412"/>
                  </a:cubicBezTo>
                  <a:cubicBezTo>
                    <a:pt x="2750425" y="585844"/>
                    <a:pt x="2721279" y="605275"/>
                    <a:pt x="2690894" y="611276"/>
                  </a:cubicBezTo>
                  <a:cubicBezTo>
                    <a:pt x="2672130" y="614991"/>
                    <a:pt x="2653175" y="615372"/>
                    <a:pt x="2634125" y="615372"/>
                  </a:cubicBezTo>
                  <a:cubicBezTo>
                    <a:pt x="2647365" y="617468"/>
                    <a:pt x="2660509" y="619753"/>
                    <a:pt x="2674035" y="622040"/>
                  </a:cubicBezTo>
                  <a:cubicBezTo>
                    <a:pt x="2722136" y="630231"/>
                    <a:pt x="2792050" y="580129"/>
                    <a:pt x="2779096" y="524694"/>
                  </a:cubicBezTo>
                  <a:cubicBezTo>
                    <a:pt x="2769095" y="481760"/>
                    <a:pt x="2738787" y="456882"/>
                    <a:pt x="2700631" y="453154"/>
                  </a:cubicBezTo>
                  <a:close/>
                  <a:moveTo>
                    <a:pt x="2791454" y="178377"/>
                  </a:moveTo>
                  <a:cubicBezTo>
                    <a:pt x="2757450" y="178627"/>
                    <a:pt x="2724422" y="193747"/>
                    <a:pt x="2704610" y="228085"/>
                  </a:cubicBezTo>
                  <a:cubicBezTo>
                    <a:pt x="2693561" y="247326"/>
                    <a:pt x="2690513" y="268757"/>
                    <a:pt x="2682417" y="289045"/>
                  </a:cubicBezTo>
                  <a:cubicBezTo>
                    <a:pt x="2679369" y="296856"/>
                    <a:pt x="2677273" y="302952"/>
                    <a:pt x="2676607" y="311620"/>
                  </a:cubicBezTo>
                  <a:cubicBezTo>
                    <a:pt x="2675940" y="319906"/>
                    <a:pt x="2675749" y="328860"/>
                    <a:pt x="2670796" y="336004"/>
                  </a:cubicBezTo>
                  <a:cubicBezTo>
                    <a:pt x="2667177" y="341243"/>
                    <a:pt x="2661462" y="344671"/>
                    <a:pt x="2655938" y="347910"/>
                  </a:cubicBezTo>
                  <a:cubicBezTo>
                    <a:pt x="2626696" y="365055"/>
                    <a:pt x="2597930" y="383152"/>
                    <a:pt x="2568307" y="399440"/>
                  </a:cubicBezTo>
                  <a:cubicBezTo>
                    <a:pt x="2538494" y="415823"/>
                    <a:pt x="2508776" y="431730"/>
                    <a:pt x="2480201" y="450208"/>
                  </a:cubicBezTo>
                  <a:cubicBezTo>
                    <a:pt x="2428004" y="485832"/>
                    <a:pt x="2396667" y="538124"/>
                    <a:pt x="2351042" y="579653"/>
                  </a:cubicBezTo>
                  <a:cubicBezTo>
                    <a:pt x="2339803" y="605466"/>
                    <a:pt x="2327134" y="630802"/>
                    <a:pt x="2312371" y="654329"/>
                  </a:cubicBezTo>
                  <a:cubicBezTo>
                    <a:pt x="2326658" y="643852"/>
                    <a:pt x="2341327" y="634327"/>
                    <a:pt x="2356090" y="626897"/>
                  </a:cubicBezTo>
                  <a:cubicBezTo>
                    <a:pt x="2356471" y="625564"/>
                    <a:pt x="2356567" y="624230"/>
                    <a:pt x="2357805" y="622992"/>
                  </a:cubicBezTo>
                  <a:cubicBezTo>
                    <a:pt x="2400096" y="583177"/>
                    <a:pt x="2424861" y="528599"/>
                    <a:pt x="2472962" y="494881"/>
                  </a:cubicBezTo>
                  <a:cubicBezTo>
                    <a:pt x="2502204" y="474307"/>
                    <a:pt x="2532303" y="455066"/>
                    <a:pt x="2563164" y="436969"/>
                  </a:cubicBezTo>
                  <a:cubicBezTo>
                    <a:pt x="2599930" y="415442"/>
                    <a:pt x="2655366" y="364769"/>
                    <a:pt x="2702229" y="371056"/>
                  </a:cubicBezTo>
                  <a:cubicBezTo>
                    <a:pt x="2731471" y="368770"/>
                    <a:pt x="2759379" y="376294"/>
                    <a:pt x="2794240" y="363055"/>
                  </a:cubicBezTo>
                  <a:cubicBezTo>
                    <a:pt x="2845199" y="343719"/>
                    <a:pt x="2945974" y="283331"/>
                    <a:pt x="2884156" y="217894"/>
                  </a:cubicBezTo>
                  <a:cubicBezTo>
                    <a:pt x="2860439" y="192748"/>
                    <a:pt x="2825459" y="178127"/>
                    <a:pt x="2791454" y="17837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9" name="Freeform: Shape 98">
              <a:extLst>
                <a:ext uri="{FF2B5EF4-FFF2-40B4-BE49-F238E27FC236}">
                  <a16:creationId xmlns:a16="http://schemas.microsoft.com/office/drawing/2014/main" id="{905F2964-01C8-4DFC-8DDF-B53474F7D72B}"/>
                </a:ext>
              </a:extLst>
            </p:cNvPr>
            <p:cNvSpPr/>
            <p:nvPr userDrawn="1"/>
          </p:nvSpPr>
          <p:spPr>
            <a:xfrm>
              <a:off x="2869362" y="5777304"/>
              <a:ext cx="1053778" cy="1112615"/>
            </a:xfrm>
            <a:custGeom>
              <a:avLst/>
              <a:gdLst>
                <a:gd name="connsiteX0" fmla="*/ 784812 w 1053778"/>
                <a:gd name="connsiteY0" fmla="*/ 1374 h 1112615"/>
                <a:gd name="connsiteX1" fmla="*/ 790281 w 1053778"/>
                <a:gd name="connsiteY1" fmla="*/ 172178 h 1112615"/>
                <a:gd name="connsiteX2" fmla="*/ 709890 w 1053778"/>
                <a:gd name="connsiteY2" fmla="*/ 259903 h 1112615"/>
                <a:gd name="connsiteX3" fmla="*/ 635309 w 1053778"/>
                <a:gd name="connsiteY3" fmla="*/ 281906 h 1112615"/>
                <a:gd name="connsiteX4" fmla="*/ 613402 w 1053778"/>
                <a:gd name="connsiteY4" fmla="*/ 298194 h 1112615"/>
                <a:gd name="connsiteX5" fmla="*/ 495387 w 1053778"/>
                <a:gd name="connsiteY5" fmla="*/ 505553 h 1112615"/>
                <a:gd name="connsiteX6" fmla="*/ 464050 w 1053778"/>
                <a:gd name="connsiteY6" fmla="*/ 587944 h 1112615"/>
                <a:gd name="connsiteX7" fmla="*/ 460526 w 1053778"/>
                <a:gd name="connsiteY7" fmla="*/ 604041 h 1112615"/>
                <a:gd name="connsiteX8" fmla="*/ 635976 w 1053778"/>
                <a:gd name="connsiteY8" fmla="*/ 564513 h 1112615"/>
                <a:gd name="connsiteX9" fmla="*/ 722939 w 1053778"/>
                <a:gd name="connsiteY9" fmla="*/ 516221 h 1112615"/>
                <a:gd name="connsiteX10" fmla="*/ 738560 w 1053778"/>
                <a:gd name="connsiteY10" fmla="*/ 500219 h 1112615"/>
                <a:gd name="connsiteX11" fmla="*/ 749324 w 1053778"/>
                <a:gd name="connsiteY11" fmla="*/ 475454 h 1112615"/>
                <a:gd name="connsiteX12" fmla="*/ 773422 w 1053778"/>
                <a:gd name="connsiteY12" fmla="*/ 448117 h 1112615"/>
                <a:gd name="connsiteX13" fmla="*/ 946586 w 1053778"/>
                <a:gd name="connsiteY13" fmla="*/ 369346 h 1112615"/>
                <a:gd name="connsiteX14" fmla="*/ 1030597 w 1053778"/>
                <a:gd name="connsiteY14" fmla="*/ 363440 h 1112615"/>
                <a:gd name="connsiteX15" fmla="*/ 1027930 w 1053778"/>
                <a:gd name="connsiteY15" fmla="*/ 474216 h 1112615"/>
                <a:gd name="connsiteX16" fmla="*/ 814379 w 1053778"/>
                <a:gd name="connsiteY16" fmla="*/ 609185 h 1112615"/>
                <a:gd name="connsiteX17" fmla="*/ 777041 w 1053778"/>
                <a:gd name="connsiteY17" fmla="*/ 589945 h 1112615"/>
                <a:gd name="connsiteX18" fmla="*/ 642167 w 1053778"/>
                <a:gd name="connsiteY18" fmla="*/ 640427 h 1112615"/>
                <a:gd name="connsiteX19" fmla="*/ 504436 w 1053778"/>
                <a:gd name="connsiteY19" fmla="*/ 675479 h 1112615"/>
                <a:gd name="connsiteX20" fmla="*/ 424235 w 1053778"/>
                <a:gd name="connsiteY20" fmla="*/ 728819 h 1112615"/>
                <a:gd name="connsiteX21" fmla="*/ 401851 w 1053778"/>
                <a:gd name="connsiteY21" fmla="*/ 805114 h 1112615"/>
                <a:gd name="connsiteX22" fmla="*/ 366895 w 1053778"/>
                <a:gd name="connsiteY22" fmla="*/ 954752 h 1112615"/>
                <a:gd name="connsiteX23" fmla="*/ 332655 w 1053778"/>
                <a:gd name="connsiteY23" fmla="*/ 1112615 h 1112615"/>
                <a:gd name="connsiteX24" fmla="*/ 309658 w 1053778"/>
                <a:gd name="connsiteY24" fmla="*/ 1112615 h 1112615"/>
                <a:gd name="connsiteX25" fmla="*/ 345749 w 1053778"/>
                <a:gd name="connsiteY25" fmla="*/ 947608 h 1112615"/>
                <a:gd name="connsiteX26" fmla="*/ 386611 w 1053778"/>
                <a:gd name="connsiteY26" fmla="*/ 767967 h 1112615"/>
                <a:gd name="connsiteX27" fmla="*/ 449381 w 1053778"/>
                <a:gd name="connsiteY27" fmla="*/ 668049 h 1112615"/>
                <a:gd name="connsiteX28" fmla="*/ 635309 w 1053778"/>
                <a:gd name="connsiteY28" fmla="*/ 620234 h 1112615"/>
                <a:gd name="connsiteX29" fmla="*/ 764183 w 1053778"/>
                <a:gd name="connsiteY29" fmla="*/ 579086 h 1112615"/>
                <a:gd name="connsiteX30" fmla="*/ 737322 w 1053778"/>
                <a:gd name="connsiteY30" fmla="*/ 527937 h 1112615"/>
                <a:gd name="connsiteX31" fmla="*/ 640453 w 1053778"/>
                <a:gd name="connsiteY31" fmla="*/ 582991 h 1112615"/>
                <a:gd name="connsiteX32" fmla="*/ 461668 w 1053778"/>
                <a:gd name="connsiteY32" fmla="*/ 626330 h 1112615"/>
                <a:gd name="connsiteX33" fmla="*/ 448619 w 1053778"/>
                <a:gd name="connsiteY33" fmla="*/ 612995 h 1112615"/>
                <a:gd name="connsiteX34" fmla="*/ 443762 w 1053778"/>
                <a:gd name="connsiteY34" fmla="*/ 608423 h 1112615"/>
                <a:gd name="connsiteX35" fmla="*/ 464145 w 1053778"/>
                <a:gd name="connsiteY35" fmla="*/ 524413 h 1112615"/>
                <a:gd name="connsiteX36" fmla="*/ 517580 w 1053778"/>
                <a:gd name="connsiteY36" fmla="*/ 404112 h 1112615"/>
                <a:gd name="connsiteX37" fmla="*/ 583684 w 1053778"/>
                <a:gd name="connsiteY37" fmla="*/ 295051 h 1112615"/>
                <a:gd name="connsiteX38" fmla="*/ 615974 w 1053778"/>
                <a:gd name="connsiteY38" fmla="*/ 263332 h 1112615"/>
                <a:gd name="connsiteX39" fmla="*/ 723035 w 1053778"/>
                <a:gd name="connsiteY39" fmla="*/ 222565 h 1112615"/>
                <a:gd name="connsiteX40" fmla="*/ 781328 w 1053778"/>
                <a:gd name="connsiteY40" fmla="*/ 81690 h 1112615"/>
                <a:gd name="connsiteX41" fmla="*/ 777613 w 1053778"/>
                <a:gd name="connsiteY41" fmla="*/ 22636 h 1112615"/>
                <a:gd name="connsiteX42" fmla="*/ 750562 w 1053778"/>
                <a:gd name="connsiteY42" fmla="*/ 31494 h 1112615"/>
                <a:gd name="connsiteX43" fmla="*/ 688554 w 1053778"/>
                <a:gd name="connsiteY43" fmla="*/ 40447 h 1112615"/>
                <a:gd name="connsiteX44" fmla="*/ 619117 w 1053778"/>
                <a:gd name="connsiteY44" fmla="*/ 83977 h 1112615"/>
                <a:gd name="connsiteX45" fmla="*/ 566158 w 1053778"/>
                <a:gd name="connsiteY45" fmla="*/ 185418 h 1112615"/>
                <a:gd name="connsiteX46" fmla="*/ 564634 w 1053778"/>
                <a:gd name="connsiteY46" fmla="*/ 209897 h 1112615"/>
                <a:gd name="connsiteX47" fmla="*/ 572254 w 1053778"/>
                <a:gd name="connsiteY47" fmla="*/ 237615 h 1112615"/>
                <a:gd name="connsiteX48" fmla="*/ 566062 w 1053778"/>
                <a:gd name="connsiteY48" fmla="*/ 253426 h 1112615"/>
                <a:gd name="connsiteX49" fmla="*/ 476813 w 1053778"/>
                <a:gd name="connsiteY49" fmla="*/ 425448 h 1112615"/>
                <a:gd name="connsiteX50" fmla="*/ 409662 w 1053778"/>
                <a:gd name="connsiteY50" fmla="*/ 606328 h 1112615"/>
                <a:gd name="connsiteX51" fmla="*/ 396136 w 1053778"/>
                <a:gd name="connsiteY51" fmla="*/ 612423 h 1112615"/>
                <a:gd name="connsiteX52" fmla="*/ 388897 w 1053778"/>
                <a:gd name="connsiteY52" fmla="*/ 604518 h 1112615"/>
                <a:gd name="connsiteX53" fmla="*/ 340987 w 1053778"/>
                <a:gd name="connsiteY53" fmla="*/ 459738 h 1112615"/>
                <a:gd name="connsiteX54" fmla="*/ 366133 w 1053778"/>
                <a:gd name="connsiteY54" fmla="*/ 307528 h 1112615"/>
                <a:gd name="connsiteX55" fmla="*/ 372705 w 1053778"/>
                <a:gd name="connsiteY55" fmla="*/ 304099 h 1112615"/>
                <a:gd name="connsiteX56" fmla="*/ 399565 w 1053778"/>
                <a:gd name="connsiteY56" fmla="*/ 174273 h 1112615"/>
                <a:gd name="connsiteX57" fmla="*/ 352036 w 1053778"/>
                <a:gd name="connsiteY57" fmla="*/ 62069 h 1112615"/>
                <a:gd name="connsiteX58" fmla="*/ 267644 w 1053778"/>
                <a:gd name="connsiteY58" fmla="*/ 143222 h 1112615"/>
                <a:gd name="connsiteX59" fmla="*/ 280312 w 1053778"/>
                <a:gd name="connsiteY59" fmla="*/ 226756 h 1112615"/>
                <a:gd name="connsiteX60" fmla="*/ 320699 w 1053778"/>
                <a:gd name="connsiteY60" fmla="*/ 296765 h 1112615"/>
                <a:gd name="connsiteX61" fmla="*/ 322127 w 1053778"/>
                <a:gd name="connsiteY61" fmla="*/ 298194 h 1112615"/>
                <a:gd name="connsiteX62" fmla="*/ 322127 w 1053778"/>
                <a:gd name="connsiteY62" fmla="*/ 461833 h 1112615"/>
                <a:gd name="connsiteX63" fmla="*/ 350512 w 1053778"/>
                <a:gd name="connsiteY63" fmla="*/ 598231 h 1112615"/>
                <a:gd name="connsiteX64" fmla="*/ 371276 w 1053778"/>
                <a:gd name="connsiteY64" fmla="*/ 650238 h 1112615"/>
                <a:gd name="connsiteX65" fmla="*/ 268025 w 1053778"/>
                <a:gd name="connsiteY65" fmla="*/ 1081054 h 1112615"/>
                <a:gd name="connsiteX66" fmla="*/ 249166 w 1053778"/>
                <a:gd name="connsiteY66" fmla="*/ 1082673 h 1112615"/>
                <a:gd name="connsiteX67" fmla="*/ 237926 w 1053778"/>
                <a:gd name="connsiteY67" fmla="*/ 888648 h 1112615"/>
                <a:gd name="connsiteX68" fmla="*/ 240688 w 1053778"/>
                <a:gd name="connsiteY68" fmla="*/ 880838 h 1112615"/>
                <a:gd name="connsiteX69" fmla="*/ 222019 w 1053778"/>
                <a:gd name="connsiteY69" fmla="*/ 750441 h 1112615"/>
                <a:gd name="connsiteX70" fmla="*/ 123436 w 1053778"/>
                <a:gd name="connsiteY70" fmla="*/ 751393 h 1112615"/>
                <a:gd name="connsiteX71" fmla="*/ 128865 w 1053778"/>
                <a:gd name="connsiteY71" fmla="*/ 792827 h 1112615"/>
                <a:gd name="connsiteX72" fmla="*/ 107053 w 1053778"/>
                <a:gd name="connsiteY72" fmla="*/ 881410 h 1112615"/>
                <a:gd name="connsiteX73" fmla="*/ 148105 w 1053778"/>
                <a:gd name="connsiteY73" fmla="*/ 929606 h 1112615"/>
                <a:gd name="connsiteX74" fmla="*/ 205351 w 1053778"/>
                <a:gd name="connsiteY74" fmla="*/ 959610 h 1112615"/>
                <a:gd name="connsiteX75" fmla="*/ 214114 w 1053778"/>
                <a:gd name="connsiteY75" fmla="*/ 1032095 h 1112615"/>
                <a:gd name="connsiteX76" fmla="*/ 225270 w 1053778"/>
                <a:gd name="connsiteY76" fmla="*/ 1074934 h 1112615"/>
                <a:gd name="connsiteX77" fmla="*/ 239436 w 1053778"/>
                <a:gd name="connsiteY77" fmla="*/ 1112615 h 1112615"/>
                <a:gd name="connsiteX78" fmla="*/ 218963 w 1053778"/>
                <a:gd name="connsiteY78" fmla="*/ 1112615 h 1112615"/>
                <a:gd name="connsiteX79" fmla="*/ 212113 w 1053778"/>
                <a:gd name="connsiteY79" fmla="*/ 1096675 h 1112615"/>
                <a:gd name="connsiteX80" fmla="*/ 194207 w 1053778"/>
                <a:gd name="connsiteY80" fmla="*/ 1037715 h 1112615"/>
                <a:gd name="connsiteX81" fmla="*/ 189253 w 1053778"/>
                <a:gd name="connsiteY81" fmla="*/ 1003711 h 1112615"/>
                <a:gd name="connsiteX82" fmla="*/ 188872 w 1053778"/>
                <a:gd name="connsiteY82" fmla="*/ 977993 h 1112615"/>
                <a:gd name="connsiteX83" fmla="*/ 148105 w 1053778"/>
                <a:gd name="connsiteY83" fmla="*/ 954847 h 1112615"/>
                <a:gd name="connsiteX84" fmla="*/ 99433 w 1053778"/>
                <a:gd name="connsiteY84" fmla="*/ 927034 h 1112615"/>
                <a:gd name="connsiteX85" fmla="*/ 93432 w 1053778"/>
                <a:gd name="connsiteY85" fmla="*/ 832261 h 1112615"/>
                <a:gd name="connsiteX86" fmla="*/ 103528 w 1053778"/>
                <a:gd name="connsiteY86" fmla="*/ 757489 h 1112615"/>
                <a:gd name="connsiteX87" fmla="*/ 101052 w 1053778"/>
                <a:gd name="connsiteY87" fmla="*/ 718913 h 1112615"/>
                <a:gd name="connsiteX88" fmla="*/ 131532 w 1053778"/>
                <a:gd name="connsiteY88" fmla="*/ 699387 h 1112615"/>
                <a:gd name="connsiteX89" fmla="*/ 265549 w 1053778"/>
                <a:gd name="connsiteY89" fmla="*/ 759585 h 1112615"/>
                <a:gd name="connsiteX90" fmla="*/ 254976 w 1053778"/>
                <a:gd name="connsiteY90" fmla="*/ 892649 h 1112615"/>
                <a:gd name="connsiteX91" fmla="*/ 255166 w 1053778"/>
                <a:gd name="connsiteY91" fmla="*/ 896649 h 1112615"/>
                <a:gd name="connsiteX92" fmla="*/ 257738 w 1053778"/>
                <a:gd name="connsiteY92" fmla="*/ 1032000 h 1112615"/>
                <a:gd name="connsiteX93" fmla="*/ 348892 w 1053778"/>
                <a:gd name="connsiteY93" fmla="*/ 696529 h 1112615"/>
                <a:gd name="connsiteX94" fmla="*/ 331081 w 1053778"/>
                <a:gd name="connsiteY94" fmla="*/ 611090 h 1112615"/>
                <a:gd name="connsiteX95" fmla="*/ 247070 w 1053778"/>
                <a:gd name="connsiteY95" fmla="*/ 550225 h 1112615"/>
                <a:gd name="connsiteX96" fmla="*/ 166108 w 1053778"/>
                <a:gd name="connsiteY96" fmla="*/ 470882 h 1112615"/>
                <a:gd name="connsiteX97" fmla="*/ 25233 w 1053778"/>
                <a:gd name="connsiteY97" fmla="*/ 404779 h 1112615"/>
                <a:gd name="connsiteX98" fmla="*/ 52570 w 1053778"/>
                <a:gd name="connsiteY98" fmla="*/ 237043 h 1112615"/>
                <a:gd name="connsiteX99" fmla="*/ 214495 w 1053778"/>
                <a:gd name="connsiteY99" fmla="*/ 295146 h 1112615"/>
                <a:gd name="connsiteX100" fmla="*/ 225734 w 1053778"/>
                <a:gd name="connsiteY100" fmla="*/ 416780 h 1112615"/>
                <a:gd name="connsiteX101" fmla="*/ 310792 w 1053778"/>
                <a:gd name="connsiteY101" fmla="*/ 535747 h 1112615"/>
                <a:gd name="connsiteX102" fmla="*/ 306982 w 1053778"/>
                <a:gd name="connsiteY102" fmla="*/ 500124 h 1112615"/>
                <a:gd name="connsiteX103" fmla="*/ 305268 w 1053778"/>
                <a:gd name="connsiteY103" fmla="*/ 406779 h 1112615"/>
                <a:gd name="connsiteX104" fmla="*/ 311936 w 1053778"/>
                <a:gd name="connsiteY104" fmla="*/ 314863 h 1112615"/>
                <a:gd name="connsiteX105" fmla="*/ 244689 w 1053778"/>
                <a:gd name="connsiteY105" fmla="*/ 201801 h 1112615"/>
                <a:gd name="connsiteX106" fmla="*/ 254405 w 1053778"/>
                <a:gd name="connsiteY106" fmla="*/ 92740 h 1112615"/>
                <a:gd name="connsiteX107" fmla="*/ 360227 w 1053778"/>
                <a:gd name="connsiteY107" fmla="*/ 36732 h 1112615"/>
                <a:gd name="connsiteX108" fmla="*/ 423283 w 1053778"/>
                <a:gd name="connsiteY108" fmla="*/ 168559 h 1112615"/>
                <a:gd name="connsiteX109" fmla="*/ 428045 w 1053778"/>
                <a:gd name="connsiteY109" fmla="*/ 257236 h 1112615"/>
                <a:gd name="connsiteX110" fmla="*/ 410424 w 1053778"/>
                <a:gd name="connsiteY110" fmla="*/ 298670 h 1112615"/>
                <a:gd name="connsiteX111" fmla="*/ 378801 w 1053778"/>
                <a:gd name="connsiteY111" fmla="*/ 335246 h 1112615"/>
                <a:gd name="connsiteX112" fmla="*/ 369466 w 1053778"/>
                <a:gd name="connsiteY112" fmla="*/ 378871 h 1112615"/>
                <a:gd name="connsiteX113" fmla="*/ 364990 w 1053778"/>
                <a:gd name="connsiteY113" fmla="*/ 478502 h 1112615"/>
                <a:gd name="connsiteX114" fmla="*/ 393755 w 1053778"/>
                <a:gd name="connsiteY114" fmla="*/ 572609 h 1112615"/>
                <a:gd name="connsiteX115" fmla="*/ 407186 w 1053778"/>
                <a:gd name="connsiteY115" fmla="*/ 537748 h 1112615"/>
                <a:gd name="connsiteX116" fmla="*/ 450143 w 1053778"/>
                <a:gd name="connsiteY116" fmla="*/ 433639 h 1112615"/>
                <a:gd name="connsiteX117" fmla="*/ 507103 w 1053778"/>
                <a:gd name="connsiteY117" fmla="*/ 320292 h 1112615"/>
                <a:gd name="connsiteX118" fmla="*/ 541202 w 1053778"/>
                <a:gd name="connsiteY118" fmla="*/ 247521 h 1112615"/>
                <a:gd name="connsiteX119" fmla="*/ 549013 w 1053778"/>
                <a:gd name="connsiteY119" fmla="*/ 226280 h 1112615"/>
                <a:gd name="connsiteX120" fmla="*/ 545870 w 1053778"/>
                <a:gd name="connsiteY120" fmla="*/ 196943 h 1112615"/>
                <a:gd name="connsiteX121" fmla="*/ 549965 w 1053778"/>
                <a:gd name="connsiteY121" fmla="*/ 168082 h 1112615"/>
                <a:gd name="connsiteX122" fmla="*/ 564062 w 1053778"/>
                <a:gd name="connsiteY122" fmla="*/ 120457 h 1112615"/>
                <a:gd name="connsiteX123" fmla="*/ 663789 w 1053778"/>
                <a:gd name="connsiteY123" fmla="*/ 26446 h 1112615"/>
                <a:gd name="connsiteX124" fmla="*/ 762658 w 1053778"/>
                <a:gd name="connsiteY124" fmla="*/ 2633 h 1112615"/>
                <a:gd name="connsiteX125" fmla="*/ 784812 w 1053778"/>
                <a:gd name="connsiteY125" fmla="*/ 1374 h 1112615"/>
                <a:gd name="connsiteX126" fmla="*/ 123793 w 1053778"/>
                <a:gd name="connsiteY126" fmla="*/ 240365 h 1112615"/>
                <a:gd name="connsiteX127" fmla="*/ 54951 w 1053778"/>
                <a:gd name="connsiteY127" fmla="*/ 263142 h 1112615"/>
                <a:gd name="connsiteX128" fmla="*/ 27805 w 1053778"/>
                <a:gd name="connsiteY128" fmla="*/ 361249 h 1112615"/>
                <a:gd name="connsiteX129" fmla="*/ 161821 w 1053778"/>
                <a:gd name="connsiteY129" fmla="*/ 446307 h 1112615"/>
                <a:gd name="connsiteX130" fmla="*/ 178395 w 1053778"/>
                <a:gd name="connsiteY130" fmla="*/ 448117 h 1112615"/>
                <a:gd name="connsiteX131" fmla="*/ 302506 w 1053778"/>
                <a:gd name="connsiteY131" fmla="*/ 563465 h 1112615"/>
                <a:gd name="connsiteX132" fmla="*/ 258786 w 1053778"/>
                <a:gd name="connsiteY132" fmla="*/ 504791 h 1112615"/>
                <a:gd name="connsiteX133" fmla="*/ 197064 w 1053778"/>
                <a:gd name="connsiteY133" fmla="*/ 418876 h 1112615"/>
                <a:gd name="connsiteX134" fmla="*/ 181538 w 1053778"/>
                <a:gd name="connsiteY134" fmla="*/ 367440 h 1112615"/>
                <a:gd name="connsiteX135" fmla="*/ 182205 w 1053778"/>
                <a:gd name="connsiteY135" fmla="*/ 282097 h 1112615"/>
                <a:gd name="connsiteX136" fmla="*/ 123793 w 1053778"/>
                <a:gd name="connsiteY136" fmla="*/ 240365 h 1112615"/>
                <a:gd name="connsiteX137" fmla="*/ 1017833 w 1053778"/>
                <a:gd name="connsiteY137" fmla="*/ 376680 h 1112615"/>
                <a:gd name="connsiteX138" fmla="*/ 855813 w 1053778"/>
                <a:gd name="connsiteY138" fmla="*/ 416685 h 1112615"/>
                <a:gd name="connsiteX139" fmla="*/ 772755 w 1053778"/>
                <a:gd name="connsiteY139" fmla="*/ 557179 h 1112615"/>
                <a:gd name="connsiteX140" fmla="*/ 855908 w 1053778"/>
                <a:gd name="connsiteY140" fmla="*/ 591088 h 1112615"/>
                <a:gd name="connsiteX141" fmla="*/ 1007165 w 1053778"/>
                <a:gd name="connsiteY141" fmla="*/ 466596 h 1112615"/>
                <a:gd name="connsiteX142" fmla="*/ 1028787 w 1053778"/>
                <a:gd name="connsiteY142" fmla="*/ 384205 h 1112615"/>
                <a:gd name="connsiteX143" fmla="*/ 1017833 w 1053778"/>
                <a:gd name="connsiteY143" fmla="*/ 376680 h 111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053778" h="1112615">
                  <a:moveTo>
                    <a:pt x="784812" y="1374"/>
                  </a:moveTo>
                  <a:cubicBezTo>
                    <a:pt x="826775" y="16054"/>
                    <a:pt x="804116" y="143924"/>
                    <a:pt x="790281" y="172178"/>
                  </a:cubicBezTo>
                  <a:cubicBezTo>
                    <a:pt x="772660" y="208373"/>
                    <a:pt x="747323" y="241996"/>
                    <a:pt x="709890" y="259903"/>
                  </a:cubicBezTo>
                  <a:cubicBezTo>
                    <a:pt x="685316" y="271524"/>
                    <a:pt x="659312" y="271905"/>
                    <a:pt x="635309" y="281906"/>
                  </a:cubicBezTo>
                  <a:cubicBezTo>
                    <a:pt x="627023" y="285335"/>
                    <a:pt x="620069" y="291526"/>
                    <a:pt x="613402" y="298194"/>
                  </a:cubicBezTo>
                  <a:cubicBezTo>
                    <a:pt x="562824" y="359916"/>
                    <a:pt x="524629" y="430782"/>
                    <a:pt x="495387" y="505553"/>
                  </a:cubicBezTo>
                  <a:cubicBezTo>
                    <a:pt x="484910" y="532414"/>
                    <a:pt x="470622" y="559750"/>
                    <a:pt x="464050" y="587944"/>
                  </a:cubicBezTo>
                  <a:cubicBezTo>
                    <a:pt x="462907" y="592993"/>
                    <a:pt x="462240" y="598803"/>
                    <a:pt x="460526" y="604041"/>
                  </a:cubicBezTo>
                  <a:cubicBezTo>
                    <a:pt x="520152" y="596136"/>
                    <a:pt x="579588" y="586611"/>
                    <a:pt x="635976" y="564513"/>
                  </a:cubicBezTo>
                  <a:cubicBezTo>
                    <a:pt x="664456" y="553369"/>
                    <a:pt x="699889" y="536319"/>
                    <a:pt x="722939" y="516221"/>
                  </a:cubicBezTo>
                  <a:cubicBezTo>
                    <a:pt x="728559" y="511268"/>
                    <a:pt x="734274" y="506315"/>
                    <a:pt x="738560" y="500219"/>
                  </a:cubicBezTo>
                  <a:cubicBezTo>
                    <a:pt x="744085" y="492504"/>
                    <a:pt x="744752" y="483455"/>
                    <a:pt x="749324" y="475454"/>
                  </a:cubicBezTo>
                  <a:cubicBezTo>
                    <a:pt x="755324" y="464977"/>
                    <a:pt x="764183" y="455832"/>
                    <a:pt x="773422" y="448117"/>
                  </a:cubicBezTo>
                  <a:cubicBezTo>
                    <a:pt x="824476" y="405731"/>
                    <a:pt x="882388" y="383633"/>
                    <a:pt x="946586" y="369346"/>
                  </a:cubicBezTo>
                  <a:cubicBezTo>
                    <a:pt x="972780" y="363535"/>
                    <a:pt x="1004117" y="355058"/>
                    <a:pt x="1030597" y="363440"/>
                  </a:cubicBezTo>
                  <a:cubicBezTo>
                    <a:pt x="1080032" y="354296"/>
                    <a:pt x="1036312" y="456214"/>
                    <a:pt x="1027930" y="474216"/>
                  </a:cubicBezTo>
                  <a:cubicBezTo>
                    <a:pt x="990306" y="554988"/>
                    <a:pt x="916202" y="643189"/>
                    <a:pt x="814379" y="609185"/>
                  </a:cubicBezTo>
                  <a:cubicBezTo>
                    <a:pt x="800282" y="604423"/>
                    <a:pt x="787709" y="597850"/>
                    <a:pt x="777041" y="589945"/>
                  </a:cubicBezTo>
                  <a:cubicBezTo>
                    <a:pt x="732179" y="601279"/>
                    <a:pt x="686554" y="625759"/>
                    <a:pt x="642167" y="640427"/>
                  </a:cubicBezTo>
                  <a:cubicBezTo>
                    <a:pt x="597019" y="655381"/>
                    <a:pt x="550346" y="663192"/>
                    <a:pt x="504436" y="675479"/>
                  </a:cubicBezTo>
                  <a:cubicBezTo>
                    <a:pt x="469384" y="684814"/>
                    <a:pt x="439952" y="690052"/>
                    <a:pt x="424235" y="728819"/>
                  </a:cubicBezTo>
                  <a:cubicBezTo>
                    <a:pt x="414139" y="753870"/>
                    <a:pt x="407090" y="778730"/>
                    <a:pt x="401851" y="805114"/>
                  </a:cubicBezTo>
                  <a:cubicBezTo>
                    <a:pt x="391945" y="855406"/>
                    <a:pt x="378706" y="904841"/>
                    <a:pt x="366895" y="954752"/>
                  </a:cubicBezTo>
                  <a:lnTo>
                    <a:pt x="332655" y="1112615"/>
                  </a:lnTo>
                  <a:lnTo>
                    <a:pt x="309658" y="1112615"/>
                  </a:lnTo>
                  <a:lnTo>
                    <a:pt x="345749" y="947608"/>
                  </a:lnTo>
                  <a:cubicBezTo>
                    <a:pt x="360037" y="888172"/>
                    <a:pt x="369943" y="826546"/>
                    <a:pt x="386611" y="767967"/>
                  </a:cubicBezTo>
                  <a:cubicBezTo>
                    <a:pt x="396994" y="731391"/>
                    <a:pt x="409567" y="682909"/>
                    <a:pt x="449381" y="668049"/>
                  </a:cubicBezTo>
                  <a:cubicBezTo>
                    <a:pt x="509484" y="645666"/>
                    <a:pt x="574540" y="640713"/>
                    <a:pt x="635309" y="620234"/>
                  </a:cubicBezTo>
                  <a:cubicBezTo>
                    <a:pt x="677029" y="606232"/>
                    <a:pt x="720653" y="587849"/>
                    <a:pt x="764183" y="579086"/>
                  </a:cubicBezTo>
                  <a:cubicBezTo>
                    <a:pt x="749419" y="564418"/>
                    <a:pt x="739894" y="546606"/>
                    <a:pt x="737322" y="527937"/>
                  </a:cubicBezTo>
                  <a:cubicBezTo>
                    <a:pt x="713510" y="554797"/>
                    <a:pt x="670742" y="571466"/>
                    <a:pt x="640453" y="582991"/>
                  </a:cubicBezTo>
                  <a:cubicBezTo>
                    <a:pt x="583208" y="604708"/>
                    <a:pt x="522724" y="620520"/>
                    <a:pt x="461668" y="626330"/>
                  </a:cubicBezTo>
                  <a:cubicBezTo>
                    <a:pt x="452906" y="628997"/>
                    <a:pt x="447667" y="620234"/>
                    <a:pt x="448619" y="612995"/>
                  </a:cubicBezTo>
                  <a:cubicBezTo>
                    <a:pt x="446333" y="612138"/>
                    <a:pt x="444333" y="610804"/>
                    <a:pt x="443762" y="608423"/>
                  </a:cubicBezTo>
                  <a:cubicBezTo>
                    <a:pt x="436618" y="579848"/>
                    <a:pt x="454144" y="550511"/>
                    <a:pt x="464145" y="524413"/>
                  </a:cubicBezTo>
                  <a:cubicBezTo>
                    <a:pt x="479861" y="483455"/>
                    <a:pt x="498435" y="443640"/>
                    <a:pt x="517580" y="404112"/>
                  </a:cubicBezTo>
                  <a:cubicBezTo>
                    <a:pt x="533582" y="371060"/>
                    <a:pt x="554156" y="324959"/>
                    <a:pt x="583684" y="295051"/>
                  </a:cubicBezTo>
                  <a:cubicBezTo>
                    <a:pt x="591875" y="281525"/>
                    <a:pt x="602353" y="268666"/>
                    <a:pt x="615974" y="263332"/>
                  </a:cubicBezTo>
                  <a:cubicBezTo>
                    <a:pt x="652931" y="248854"/>
                    <a:pt x="690745" y="251045"/>
                    <a:pt x="723035" y="222565"/>
                  </a:cubicBezTo>
                  <a:cubicBezTo>
                    <a:pt x="764849" y="185704"/>
                    <a:pt x="783899" y="137221"/>
                    <a:pt x="781328" y="81690"/>
                  </a:cubicBezTo>
                  <a:cubicBezTo>
                    <a:pt x="781137" y="76642"/>
                    <a:pt x="777137" y="22826"/>
                    <a:pt x="777613" y="22636"/>
                  </a:cubicBezTo>
                  <a:cubicBezTo>
                    <a:pt x="768659" y="25874"/>
                    <a:pt x="759801" y="29208"/>
                    <a:pt x="750562" y="31494"/>
                  </a:cubicBezTo>
                  <a:cubicBezTo>
                    <a:pt x="729988" y="36542"/>
                    <a:pt x="708937" y="31398"/>
                    <a:pt x="688554" y="40447"/>
                  </a:cubicBezTo>
                  <a:cubicBezTo>
                    <a:pt x="664646" y="51020"/>
                    <a:pt x="637691" y="65212"/>
                    <a:pt x="619117" y="83977"/>
                  </a:cubicBezTo>
                  <a:cubicBezTo>
                    <a:pt x="591685" y="111599"/>
                    <a:pt x="568158" y="145413"/>
                    <a:pt x="566158" y="185418"/>
                  </a:cubicBezTo>
                  <a:cubicBezTo>
                    <a:pt x="565777" y="193419"/>
                    <a:pt x="563681" y="202182"/>
                    <a:pt x="564634" y="209897"/>
                  </a:cubicBezTo>
                  <a:cubicBezTo>
                    <a:pt x="565777" y="219517"/>
                    <a:pt x="572920" y="227518"/>
                    <a:pt x="572254" y="237615"/>
                  </a:cubicBezTo>
                  <a:cubicBezTo>
                    <a:pt x="571873" y="243330"/>
                    <a:pt x="568920" y="248473"/>
                    <a:pt x="566062" y="253426"/>
                  </a:cubicBezTo>
                  <a:cubicBezTo>
                    <a:pt x="533868" y="308862"/>
                    <a:pt x="502531" y="366488"/>
                    <a:pt x="476813" y="425448"/>
                  </a:cubicBezTo>
                  <a:cubicBezTo>
                    <a:pt x="452715" y="480693"/>
                    <a:pt x="416711" y="546034"/>
                    <a:pt x="409662" y="606328"/>
                  </a:cubicBezTo>
                  <a:cubicBezTo>
                    <a:pt x="408900" y="612900"/>
                    <a:pt x="401661" y="615757"/>
                    <a:pt x="396136" y="612423"/>
                  </a:cubicBezTo>
                  <a:cubicBezTo>
                    <a:pt x="392993" y="610614"/>
                    <a:pt x="390898" y="607566"/>
                    <a:pt x="388897" y="604518"/>
                  </a:cubicBezTo>
                  <a:cubicBezTo>
                    <a:pt x="359180" y="560322"/>
                    <a:pt x="340987" y="513554"/>
                    <a:pt x="340987" y="459738"/>
                  </a:cubicBezTo>
                  <a:cubicBezTo>
                    <a:pt x="340891" y="408112"/>
                    <a:pt x="353274" y="357249"/>
                    <a:pt x="366133" y="307528"/>
                  </a:cubicBezTo>
                  <a:cubicBezTo>
                    <a:pt x="366990" y="304099"/>
                    <a:pt x="370038" y="303337"/>
                    <a:pt x="372705" y="304099"/>
                  </a:cubicBezTo>
                  <a:cubicBezTo>
                    <a:pt x="406328" y="263713"/>
                    <a:pt x="415472" y="225899"/>
                    <a:pt x="399565" y="174273"/>
                  </a:cubicBezTo>
                  <a:cubicBezTo>
                    <a:pt x="388802" y="139031"/>
                    <a:pt x="379753" y="88263"/>
                    <a:pt x="352036" y="62069"/>
                  </a:cubicBezTo>
                  <a:cubicBezTo>
                    <a:pt x="301934" y="14825"/>
                    <a:pt x="269359" y="118648"/>
                    <a:pt x="267644" y="143222"/>
                  </a:cubicBezTo>
                  <a:cubicBezTo>
                    <a:pt x="265739" y="170845"/>
                    <a:pt x="264882" y="202372"/>
                    <a:pt x="280312" y="226756"/>
                  </a:cubicBezTo>
                  <a:cubicBezTo>
                    <a:pt x="296029" y="251616"/>
                    <a:pt x="314031" y="271048"/>
                    <a:pt x="320699" y="296765"/>
                  </a:cubicBezTo>
                  <a:cubicBezTo>
                    <a:pt x="321175" y="297337"/>
                    <a:pt x="321841" y="297432"/>
                    <a:pt x="322127" y="298194"/>
                  </a:cubicBezTo>
                  <a:cubicBezTo>
                    <a:pt x="342320" y="347343"/>
                    <a:pt x="318984" y="409732"/>
                    <a:pt x="322127" y="461833"/>
                  </a:cubicBezTo>
                  <a:cubicBezTo>
                    <a:pt x="324985" y="508696"/>
                    <a:pt x="327176" y="556226"/>
                    <a:pt x="350512" y="598231"/>
                  </a:cubicBezTo>
                  <a:cubicBezTo>
                    <a:pt x="359084" y="613757"/>
                    <a:pt x="371276" y="631664"/>
                    <a:pt x="371276" y="650238"/>
                  </a:cubicBezTo>
                  <a:cubicBezTo>
                    <a:pt x="371562" y="797113"/>
                    <a:pt x="289742" y="936750"/>
                    <a:pt x="268025" y="1081054"/>
                  </a:cubicBezTo>
                  <a:cubicBezTo>
                    <a:pt x="266692" y="1090198"/>
                    <a:pt x="251642" y="1092388"/>
                    <a:pt x="249166" y="1082673"/>
                  </a:cubicBezTo>
                  <a:cubicBezTo>
                    <a:pt x="233449" y="1019903"/>
                    <a:pt x="205732" y="950275"/>
                    <a:pt x="237926" y="888648"/>
                  </a:cubicBezTo>
                  <a:cubicBezTo>
                    <a:pt x="237736" y="885791"/>
                    <a:pt x="238212" y="882838"/>
                    <a:pt x="240688" y="880838"/>
                  </a:cubicBezTo>
                  <a:cubicBezTo>
                    <a:pt x="282980" y="846072"/>
                    <a:pt x="266787" y="775015"/>
                    <a:pt x="222019" y="750441"/>
                  </a:cubicBezTo>
                  <a:cubicBezTo>
                    <a:pt x="203446" y="740249"/>
                    <a:pt x="106386" y="690433"/>
                    <a:pt x="123436" y="751393"/>
                  </a:cubicBezTo>
                  <a:cubicBezTo>
                    <a:pt x="127055" y="764347"/>
                    <a:pt x="132103" y="779206"/>
                    <a:pt x="128865" y="792827"/>
                  </a:cubicBezTo>
                  <a:cubicBezTo>
                    <a:pt x="122007" y="821878"/>
                    <a:pt x="99433" y="851120"/>
                    <a:pt x="107053" y="881410"/>
                  </a:cubicBezTo>
                  <a:cubicBezTo>
                    <a:pt x="112958" y="904936"/>
                    <a:pt x="123912" y="923224"/>
                    <a:pt x="148105" y="929606"/>
                  </a:cubicBezTo>
                  <a:cubicBezTo>
                    <a:pt x="167917" y="934940"/>
                    <a:pt x="198397" y="935607"/>
                    <a:pt x="205351" y="959610"/>
                  </a:cubicBezTo>
                  <a:cubicBezTo>
                    <a:pt x="211923" y="982374"/>
                    <a:pt x="210304" y="1008568"/>
                    <a:pt x="214114" y="1032095"/>
                  </a:cubicBezTo>
                  <a:cubicBezTo>
                    <a:pt x="216638" y="1047382"/>
                    <a:pt x="220591" y="1061289"/>
                    <a:pt x="225270" y="1074934"/>
                  </a:cubicBezTo>
                  <a:lnTo>
                    <a:pt x="239436" y="1112615"/>
                  </a:lnTo>
                  <a:lnTo>
                    <a:pt x="218963" y="1112615"/>
                  </a:lnTo>
                  <a:lnTo>
                    <a:pt x="212113" y="1096675"/>
                  </a:lnTo>
                  <a:cubicBezTo>
                    <a:pt x="202684" y="1078386"/>
                    <a:pt x="197921" y="1057908"/>
                    <a:pt x="194207" y="1037715"/>
                  </a:cubicBezTo>
                  <a:cubicBezTo>
                    <a:pt x="192111" y="1026475"/>
                    <a:pt x="190111" y="1015140"/>
                    <a:pt x="189253" y="1003711"/>
                  </a:cubicBezTo>
                  <a:cubicBezTo>
                    <a:pt x="188587" y="995329"/>
                    <a:pt x="191539" y="985994"/>
                    <a:pt x="188872" y="977993"/>
                  </a:cubicBezTo>
                  <a:cubicBezTo>
                    <a:pt x="183538" y="962086"/>
                    <a:pt x="162584" y="957324"/>
                    <a:pt x="148105" y="954847"/>
                  </a:cubicBezTo>
                  <a:cubicBezTo>
                    <a:pt x="127436" y="951228"/>
                    <a:pt x="110577" y="946656"/>
                    <a:pt x="99433" y="927034"/>
                  </a:cubicBezTo>
                  <a:cubicBezTo>
                    <a:pt x="82669" y="897507"/>
                    <a:pt x="80002" y="863217"/>
                    <a:pt x="93432" y="832261"/>
                  </a:cubicBezTo>
                  <a:cubicBezTo>
                    <a:pt x="104671" y="806162"/>
                    <a:pt x="111339" y="786922"/>
                    <a:pt x="103528" y="757489"/>
                  </a:cubicBezTo>
                  <a:cubicBezTo>
                    <a:pt x="99909" y="743488"/>
                    <a:pt x="98385" y="733105"/>
                    <a:pt x="101052" y="718913"/>
                  </a:cubicBezTo>
                  <a:cubicBezTo>
                    <a:pt x="103528" y="706149"/>
                    <a:pt x="120102" y="699196"/>
                    <a:pt x="131532" y="699387"/>
                  </a:cubicBezTo>
                  <a:cubicBezTo>
                    <a:pt x="172966" y="700149"/>
                    <a:pt x="242212" y="721771"/>
                    <a:pt x="265549" y="759585"/>
                  </a:cubicBezTo>
                  <a:cubicBezTo>
                    <a:pt x="290695" y="800161"/>
                    <a:pt x="299172" y="863598"/>
                    <a:pt x="254976" y="892649"/>
                  </a:cubicBezTo>
                  <a:cubicBezTo>
                    <a:pt x="255357" y="893887"/>
                    <a:pt x="255452" y="895221"/>
                    <a:pt x="255166" y="896649"/>
                  </a:cubicBezTo>
                  <a:cubicBezTo>
                    <a:pt x="246022" y="944179"/>
                    <a:pt x="248975" y="987328"/>
                    <a:pt x="257738" y="1032000"/>
                  </a:cubicBezTo>
                  <a:cubicBezTo>
                    <a:pt x="282884" y="918652"/>
                    <a:pt x="332033" y="811306"/>
                    <a:pt x="348892" y="696529"/>
                  </a:cubicBezTo>
                  <a:cubicBezTo>
                    <a:pt x="353750" y="663763"/>
                    <a:pt x="342130" y="637951"/>
                    <a:pt x="331081" y="611090"/>
                  </a:cubicBezTo>
                  <a:cubicBezTo>
                    <a:pt x="307554" y="586992"/>
                    <a:pt x="269930" y="568323"/>
                    <a:pt x="247070" y="550225"/>
                  </a:cubicBezTo>
                  <a:cubicBezTo>
                    <a:pt x="216876" y="526222"/>
                    <a:pt x="188111" y="502505"/>
                    <a:pt x="166108" y="470882"/>
                  </a:cubicBezTo>
                  <a:cubicBezTo>
                    <a:pt x="115244" y="492980"/>
                    <a:pt x="55332" y="443164"/>
                    <a:pt x="25233" y="404779"/>
                  </a:cubicBezTo>
                  <a:cubicBezTo>
                    <a:pt x="-18106" y="349343"/>
                    <a:pt x="-3437" y="275048"/>
                    <a:pt x="52570" y="237043"/>
                  </a:cubicBezTo>
                  <a:cubicBezTo>
                    <a:pt x="121436" y="190276"/>
                    <a:pt x="187063" y="221518"/>
                    <a:pt x="214495" y="295146"/>
                  </a:cubicBezTo>
                  <a:cubicBezTo>
                    <a:pt x="231259" y="340104"/>
                    <a:pt x="188968" y="371251"/>
                    <a:pt x="225734" y="416780"/>
                  </a:cubicBezTo>
                  <a:cubicBezTo>
                    <a:pt x="256500" y="454880"/>
                    <a:pt x="281360" y="496885"/>
                    <a:pt x="310792" y="535747"/>
                  </a:cubicBezTo>
                  <a:cubicBezTo>
                    <a:pt x="309078" y="523936"/>
                    <a:pt x="307840" y="512125"/>
                    <a:pt x="306982" y="500124"/>
                  </a:cubicBezTo>
                  <a:cubicBezTo>
                    <a:pt x="304792" y="469072"/>
                    <a:pt x="303172" y="437926"/>
                    <a:pt x="305268" y="406779"/>
                  </a:cubicBezTo>
                  <a:cubicBezTo>
                    <a:pt x="307268" y="376775"/>
                    <a:pt x="318127" y="344581"/>
                    <a:pt x="311936" y="314863"/>
                  </a:cubicBezTo>
                  <a:cubicBezTo>
                    <a:pt x="289552" y="278191"/>
                    <a:pt x="250690" y="244473"/>
                    <a:pt x="244689" y="201801"/>
                  </a:cubicBezTo>
                  <a:cubicBezTo>
                    <a:pt x="239736" y="166273"/>
                    <a:pt x="239069" y="126077"/>
                    <a:pt x="254405" y="92740"/>
                  </a:cubicBezTo>
                  <a:cubicBezTo>
                    <a:pt x="272597" y="53211"/>
                    <a:pt x="314793" y="6443"/>
                    <a:pt x="360227" y="36732"/>
                  </a:cubicBezTo>
                  <a:cubicBezTo>
                    <a:pt x="396422" y="60831"/>
                    <a:pt x="412424" y="128935"/>
                    <a:pt x="423283" y="168559"/>
                  </a:cubicBezTo>
                  <a:cubicBezTo>
                    <a:pt x="431188" y="197229"/>
                    <a:pt x="434617" y="227995"/>
                    <a:pt x="428045" y="257236"/>
                  </a:cubicBezTo>
                  <a:cubicBezTo>
                    <a:pt x="424807" y="271619"/>
                    <a:pt x="419187" y="286669"/>
                    <a:pt x="410424" y="298670"/>
                  </a:cubicBezTo>
                  <a:cubicBezTo>
                    <a:pt x="400518" y="312196"/>
                    <a:pt x="385945" y="318196"/>
                    <a:pt x="378801" y="335246"/>
                  </a:cubicBezTo>
                  <a:cubicBezTo>
                    <a:pt x="373086" y="349057"/>
                    <a:pt x="371276" y="364012"/>
                    <a:pt x="369466" y="378871"/>
                  </a:cubicBezTo>
                  <a:cubicBezTo>
                    <a:pt x="365561" y="411922"/>
                    <a:pt x="361656" y="445260"/>
                    <a:pt x="364990" y="478502"/>
                  </a:cubicBezTo>
                  <a:cubicBezTo>
                    <a:pt x="368514" y="512411"/>
                    <a:pt x="378706" y="541939"/>
                    <a:pt x="393755" y="572609"/>
                  </a:cubicBezTo>
                  <a:cubicBezTo>
                    <a:pt x="396708" y="560703"/>
                    <a:pt x="401756" y="549178"/>
                    <a:pt x="407186" y="537748"/>
                  </a:cubicBezTo>
                  <a:cubicBezTo>
                    <a:pt x="423283" y="503648"/>
                    <a:pt x="435094" y="468120"/>
                    <a:pt x="450143" y="433639"/>
                  </a:cubicBezTo>
                  <a:cubicBezTo>
                    <a:pt x="467193" y="394777"/>
                    <a:pt x="488339" y="358297"/>
                    <a:pt x="507103" y="320292"/>
                  </a:cubicBezTo>
                  <a:cubicBezTo>
                    <a:pt x="519009" y="296194"/>
                    <a:pt x="529010" y="271619"/>
                    <a:pt x="541202" y="247521"/>
                  </a:cubicBezTo>
                  <a:cubicBezTo>
                    <a:pt x="544631" y="240758"/>
                    <a:pt x="548156" y="233805"/>
                    <a:pt x="549013" y="226280"/>
                  </a:cubicBezTo>
                  <a:cubicBezTo>
                    <a:pt x="550251" y="216279"/>
                    <a:pt x="546727" y="206754"/>
                    <a:pt x="545870" y="196943"/>
                  </a:cubicBezTo>
                  <a:cubicBezTo>
                    <a:pt x="545108" y="186942"/>
                    <a:pt x="547679" y="177703"/>
                    <a:pt x="549965" y="168082"/>
                  </a:cubicBezTo>
                  <a:cubicBezTo>
                    <a:pt x="553680" y="152747"/>
                    <a:pt x="556728" y="134554"/>
                    <a:pt x="564062" y="120457"/>
                  </a:cubicBezTo>
                  <a:cubicBezTo>
                    <a:pt x="586065" y="78357"/>
                    <a:pt x="623022" y="49020"/>
                    <a:pt x="663789" y="26446"/>
                  </a:cubicBezTo>
                  <a:cubicBezTo>
                    <a:pt x="695983" y="8634"/>
                    <a:pt x="729416" y="14444"/>
                    <a:pt x="762658" y="2633"/>
                  </a:cubicBezTo>
                  <a:cubicBezTo>
                    <a:pt x="771505" y="-510"/>
                    <a:pt x="778818" y="-723"/>
                    <a:pt x="784812" y="1374"/>
                  </a:cubicBezTo>
                  <a:close/>
                  <a:moveTo>
                    <a:pt x="123793" y="240365"/>
                  </a:moveTo>
                  <a:cubicBezTo>
                    <a:pt x="101219" y="236900"/>
                    <a:pt x="76906" y="244187"/>
                    <a:pt x="54951" y="263142"/>
                  </a:cubicBezTo>
                  <a:cubicBezTo>
                    <a:pt x="26376" y="287812"/>
                    <a:pt x="13708" y="324673"/>
                    <a:pt x="27805" y="361249"/>
                  </a:cubicBezTo>
                  <a:cubicBezTo>
                    <a:pt x="42949" y="400302"/>
                    <a:pt x="112672" y="479455"/>
                    <a:pt x="161821" y="446307"/>
                  </a:cubicBezTo>
                  <a:cubicBezTo>
                    <a:pt x="166679" y="442974"/>
                    <a:pt x="174776" y="442307"/>
                    <a:pt x="178395" y="448117"/>
                  </a:cubicBezTo>
                  <a:cubicBezTo>
                    <a:pt x="209161" y="496790"/>
                    <a:pt x="258024" y="528413"/>
                    <a:pt x="302506" y="563465"/>
                  </a:cubicBezTo>
                  <a:cubicBezTo>
                    <a:pt x="286028" y="545463"/>
                    <a:pt x="272216" y="525746"/>
                    <a:pt x="258786" y="504791"/>
                  </a:cubicBezTo>
                  <a:cubicBezTo>
                    <a:pt x="239831" y="475168"/>
                    <a:pt x="215542" y="448498"/>
                    <a:pt x="197064" y="418876"/>
                  </a:cubicBezTo>
                  <a:cubicBezTo>
                    <a:pt x="187158" y="402969"/>
                    <a:pt x="177633" y="386967"/>
                    <a:pt x="181538" y="367440"/>
                  </a:cubicBezTo>
                  <a:cubicBezTo>
                    <a:pt x="187349" y="338770"/>
                    <a:pt x="199826" y="310290"/>
                    <a:pt x="182205" y="282097"/>
                  </a:cubicBezTo>
                  <a:cubicBezTo>
                    <a:pt x="167203" y="258046"/>
                    <a:pt x="146367" y="243830"/>
                    <a:pt x="123793" y="240365"/>
                  </a:cubicBezTo>
                  <a:close/>
                  <a:moveTo>
                    <a:pt x="1017833" y="376680"/>
                  </a:moveTo>
                  <a:cubicBezTo>
                    <a:pt x="963350" y="380966"/>
                    <a:pt x="904010" y="392206"/>
                    <a:pt x="855813" y="416685"/>
                  </a:cubicBezTo>
                  <a:cubicBezTo>
                    <a:pt x="808664" y="440593"/>
                    <a:pt x="713700" y="499838"/>
                    <a:pt x="772755" y="557179"/>
                  </a:cubicBezTo>
                  <a:cubicBezTo>
                    <a:pt x="796091" y="579848"/>
                    <a:pt x="822475" y="593278"/>
                    <a:pt x="855908" y="591088"/>
                  </a:cubicBezTo>
                  <a:cubicBezTo>
                    <a:pt x="934204" y="585944"/>
                    <a:pt x="976114" y="534795"/>
                    <a:pt x="1007165" y="466596"/>
                  </a:cubicBezTo>
                  <a:cubicBezTo>
                    <a:pt x="1010308" y="459643"/>
                    <a:pt x="1039645" y="382204"/>
                    <a:pt x="1028787" y="384205"/>
                  </a:cubicBezTo>
                  <a:cubicBezTo>
                    <a:pt x="1022310" y="385443"/>
                    <a:pt x="1018500" y="381442"/>
                    <a:pt x="1017833" y="37668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0" name="Freeform: Shape 99">
              <a:extLst>
                <a:ext uri="{FF2B5EF4-FFF2-40B4-BE49-F238E27FC236}">
                  <a16:creationId xmlns:a16="http://schemas.microsoft.com/office/drawing/2014/main" id="{2BE491B6-C0D7-4B3A-86C9-DE37D9BC3103}"/>
                </a:ext>
              </a:extLst>
            </p:cNvPr>
            <p:cNvSpPr/>
            <p:nvPr userDrawn="1"/>
          </p:nvSpPr>
          <p:spPr>
            <a:xfrm>
              <a:off x="3955836" y="6756568"/>
              <a:ext cx="871707" cy="133351"/>
            </a:xfrm>
            <a:custGeom>
              <a:avLst/>
              <a:gdLst>
                <a:gd name="connsiteX0" fmla="*/ 465903 w 871707"/>
                <a:gd name="connsiteY0" fmla="*/ 443 h 133351"/>
                <a:gd name="connsiteX1" fmla="*/ 631162 w 871707"/>
                <a:gd name="connsiteY1" fmla="*/ 9016 h 133351"/>
                <a:gd name="connsiteX2" fmla="*/ 771465 w 871707"/>
                <a:gd name="connsiteY2" fmla="*/ 35115 h 133351"/>
                <a:gd name="connsiteX3" fmla="*/ 781181 w 871707"/>
                <a:gd name="connsiteY3" fmla="*/ 34162 h 133351"/>
                <a:gd name="connsiteX4" fmla="*/ 860322 w 871707"/>
                <a:gd name="connsiteY4" fmla="*/ 113065 h 133351"/>
                <a:gd name="connsiteX5" fmla="*/ 871707 w 871707"/>
                <a:gd name="connsiteY5" fmla="*/ 133351 h 133351"/>
                <a:gd name="connsiteX6" fmla="*/ 845430 w 871707"/>
                <a:gd name="connsiteY6" fmla="*/ 133351 h 133351"/>
                <a:gd name="connsiteX7" fmla="*/ 819652 w 871707"/>
                <a:gd name="connsiteY7" fmla="*/ 95417 h 133351"/>
                <a:gd name="connsiteX8" fmla="*/ 779181 w 871707"/>
                <a:gd name="connsiteY8" fmla="*/ 54260 h 133351"/>
                <a:gd name="connsiteX9" fmla="*/ 775942 w 871707"/>
                <a:gd name="connsiteY9" fmla="*/ 54641 h 133351"/>
                <a:gd name="connsiteX10" fmla="*/ 626114 w 871707"/>
                <a:gd name="connsiteY10" fmla="*/ 31114 h 133351"/>
                <a:gd name="connsiteX11" fmla="*/ 417135 w 871707"/>
                <a:gd name="connsiteY11" fmla="*/ 25780 h 133351"/>
                <a:gd name="connsiteX12" fmla="*/ 246733 w 871707"/>
                <a:gd name="connsiteY12" fmla="*/ 28352 h 133351"/>
                <a:gd name="connsiteX13" fmla="*/ 162246 w 871707"/>
                <a:gd name="connsiteY13" fmla="*/ 46640 h 133351"/>
                <a:gd name="connsiteX14" fmla="*/ 117479 w 871707"/>
                <a:gd name="connsiteY14" fmla="*/ 52736 h 133351"/>
                <a:gd name="connsiteX15" fmla="*/ 79379 w 871707"/>
                <a:gd name="connsiteY15" fmla="*/ 80834 h 133351"/>
                <a:gd name="connsiteX16" fmla="*/ 28489 w 871707"/>
                <a:gd name="connsiteY16" fmla="*/ 133351 h 133351"/>
                <a:gd name="connsiteX17" fmla="*/ 0 w 871707"/>
                <a:gd name="connsiteY17" fmla="*/ 133351 h 133351"/>
                <a:gd name="connsiteX18" fmla="*/ 25658 w 871707"/>
                <a:gd name="connsiteY18" fmla="*/ 109409 h 133351"/>
                <a:gd name="connsiteX19" fmla="*/ 83475 w 871707"/>
                <a:gd name="connsiteY19" fmla="*/ 49783 h 133351"/>
                <a:gd name="connsiteX20" fmla="*/ 115193 w 871707"/>
                <a:gd name="connsiteY20" fmla="*/ 28733 h 133351"/>
                <a:gd name="connsiteX21" fmla="*/ 149388 w 871707"/>
                <a:gd name="connsiteY21" fmla="*/ 26637 h 133351"/>
                <a:gd name="connsiteX22" fmla="*/ 294548 w 871707"/>
                <a:gd name="connsiteY22" fmla="*/ 4920 h 133351"/>
                <a:gd name="connsiteX23" fmla="*/ 465903 w 871707"/>
                <a:gd name="connsiteY23" fmla="*/ 443 h 13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71707" h="133351">
                  <a:moveTo>
                    <a:pt x="465903" y="443"/>
                  </a:moveTo>
                  <a:cubicBezTo>
                    <a:pt x="521148" y="-1080"/>
                    <a:pt x="576393" y="1206"/>
                    <a:pt x="631162" y="9016"/>
                  </a:cubicBezTo>
                  <a:cubicBezTo>
                    <a:pt x="673834" y="15112"/>
                    <a:pt x="730794" y="16731"/>
                    <a:pt x="771465" y="35115"/>
                  </a:cubicBezTo>
                  <a:cubicBezTo>
                    <a:pt x="774037" y="33019"/>
                    <a:pt x="777466" y="31876"/>
                    <a:pt x="781181" y="34162"/>
                  </a:cubicBezTo>
                  <a:cubicBezTo>
                    <a:pt x="810709" y="52021"/>
                    <a:pt x="838260" y="80573"/>
                    <a:pt x="860322" y="113065"/>
                  </a:cubicBezTo>
                  <a:lnTo>
                    <a:pt x="871707" y="133351"/>
                  </a:lnTo>
                  <a:lnTo>
                    <a:pt x="845430" y="133351"/>
                  </a:lnTo>
                  <a:lnTo>
                    <a:pt x="819652" y="95417"/>
                  </a:lnTo>
                  <a:cubicBezTo>
                    <a:pt x="807345" y="80353"/>
                    <a:pt x="793778" y="66500"/>
                    <a:pt x="779181" y="54260"/>
                  </a:cubicBezTo>
                  <a:cubicBezTo>
                    <a:pt x="778133" y="54450"/>
                    <a:pt x="777275" y="55022"/>
                    <a:pt x="775942" y="54641"/>
                  </a:cubicBezTo>
                  <a:cubicBezTo>
                    <a:pt x="729746" y="41115"/>
                    <a:pt x="673929" y="36924"/>
                    <a:pt x="626114" y="31114"/>
                  </a:cubicBezTo>
                  <a:cubicBezTo>
                    <a:pt x="556486" y="22542"/>
                    <a:pt x="487049" y="19113"/>
                    <a:pt x="417135" y="25780"/>
                  </a:cubicBezTo>
                  <a:cubicBezTo>
                    <a:pt x="361414" y="31114"/>
                    <a:pt x="300930" y="17208"/>
                    <a:pt x="246733" y="28352"/>
                  </a:cubicBezTo>
                  <a:cubicBezTo>
                    <a:pt x="218539" y="34162"/>
                    <a:pt x="190726" y="41877"/>
                    <a:pt x="162246" y="46640"/>
                  </a:cubicBezTo>
                  <a:cubicBezTo>
                    <a:pt x="147387" y="49116"/>
                    <a:pt x="131957" y="48354"/>
                    <a:pt x="117479" y="52736"/>
                  </a:cubicBezTo>
                  <a:cubicBezTo>
                    <a:pt x="101953" y="57403"/>
                    <a:pt x="90714" y="69881"/>
                    <a:pt x="79379" y="80834"/>
                  </a:cubicBezTo>
                  <a:lnTo>
                    <a:pt x="28489" y="133351"/>
                  </a:lnTo>
                  <a:lnTo>
                    <a:pt x="0" y="133351"/>
                  </a:lnTo>
                  <a:lnTo>
                    <a:pt x="25658" y="109409"/>
                  </a:lnTo>
                  <a:cubicBezTo>
                    <a:pt x="45184" y="89788"/>
                    <a:pt x="62424" y="67881"/>
                    <a:pt x="83475" y="49783"/>
                  </a:cubicBezTo>
                  <a:cubicBezTo>
                    <a:pt x="91856" y="42544"/>
                    <a:pt x="103953" y="30828"/>
                    <a:pt x="115193" y="28733"/>
                  </a:cubicBezTo>
                  <a:cubicBezTo>
                    <a:pt x="125861" y="26733"/>
                    <a:pt x="138243" y="28352"/>
                    <a:pt x="149388" y="26637"/>
                  </a:cubicBezTo>
                  <a:cubicBezTo>
                    <a:pt x="197679" y="19208"/>
                    <a:pt x="245018" y="158"/>
                    <a:pt x="294548" y="4920"/>
                  </a:cubicBezTo>
                  <a:cubicBezTo>
                    <a:pt x="352937" y="10540"/>
                    <a:pt x="407706" y="2063"/>
                    <a:pt x="465903" y="44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1" name="Freeform: Shape 100">
              <a:extLst>
                <a:ext uri="{FF2B5EF4-FFF2-40B4-BE49-F238E27FC236}">
                  <a16:creationId xmlns:a16="http://schemas.microsoft.com/office/drawing/2014/main" id="{A907294E-030C-4F70-B0A3-AF926B56CD3D}"/>
                </a:ext>
              </a:extLst>
            </p:cNvPr>
            <p:cNvSpPr/>
            <p:nvPr userDrawn="1"/>
          </p:nvSpPr>
          <p:spPr>
            <a:xfrm>
              <a:off x="4799933" y="6792054"/>
              <a:ext cx="487663" cy="97865"/>
            </a:xfrm>
            <a:custGeom>
              <a:avLst/>
              <a:gdLst>
                <a:gd name="connsiteX0" fmla="*/ 11093 w 487663"/>
                <a:gd name="connsiteY0" fmla="*/ 10 h 97865"/>
                <a:gd name="connsiteX1" fmla="*/ 264458 w 487663"/>
                <a:gd name="connsiteY1" fmla="*/ 9820 h 97865"/>
                <a:gd name="connsiteX2" fmla="*/ 448576 w 487663"/>
                <a:gd name="connsiteY2" fmla="*/ 20965 h 97865"/>
                <a:gd name="connsiteX3" fmla="*/ 456292 w 487663"/>
                <a:gd name="connsiteY3" fmla="*/ 23251 h 97865"/>
                <a:gd name="connsiteX4" fmla="*/ 465531 w 487663"/>
                <a:gd name="connsiteY4" fmla="*/ 38205 h 97865"/>
                <a:gd name="connsiteX5" fmla="*/ 480021 w 487663"/>
                <a:gd name="connsiteY5" fmla="*/ 83377 h 97865"/>
                <a:gd name="connsiteX6" fmla="*/ 487663 w 487663"/>
                <a:gd name="connsiteY6" fmla="*/ 97865 h 97865"/>
                <a:gd name="connsiteX7" fmla="*/ 456307 w 487663"/>
                <a:gd name="connsiteY7" fmla="*/ 97865 h 97865"/>
                <a:gd name="connsiteX8" fmla="*/ 455698 w 487663"/>
                <a:gd name="connsiteY8" fmla="*/ 97074 h 97865"/>
                <a:gd name="connsiteX9" fmla="*/ 444861 w 487663"/>
                <a:gd name="connsiteY9" fmla="*/ 46111 h 97865"/>
                <a:gd name="connsiteX10" fmla="*/ 356660 w 487663"/>
                <a:gd name="connsiteY10" fmla="*/ 38014 h 97865"/>
                <a:gd name="connsiteX11" fmla="*/ 242551 w 487663"/>
                <a:gd name="connsiteY11" fmla="*/ 30490 h 97865"/>
                <a:gd name="connsiteX12" fmla="*/ 41573 w 487663"/>
                <a:gd name="connsiteY12" fmla="*/ 23632 h 97865"/>
                <a:gd name="connsiteX13" fmla="*/ 94240 w 487663"/>
                <a:gd name="connsiteY13" fmla="*/ 97865 h 97865"/>
                <a:gd name="connsiteX14" fmla="*/ 68932 w 487663"/>
                <a:gd name="connsiteY14" fmla="*/ 97865 h 97865"/>
                <a:gd name="connsiteX15" fmla="*/ 68160 w 487663"/>
                <a:gd name="connsiteY15" fmla="*/ 95879 h 97865"/>
                <a:gd name="connsiteX16" fmla="*/ 3664 w 487663"/>
                <a:gd name="connsiteY16" fmla="*/ 19726 h 97865"/>
                <a:gd name="connsiteX17" fmla="*/ 11093 w 487663"/>
                <a:gd name="connsiteY17" fmla="*/ 10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7663" h="97865">
                  <a:moveTo>
                    <a:pt x="11093" y="10"/>
                  </a:moveTo>
                  <a:cubicBezTo>
                    <a:pt x="95675" y="-276"/>
                    <a:pt x="179971" y="5248"/>
                    <a:pt x="264458" y="9820"/>
                  </a:cubicBezTo>
                  <a:cubicBezTo>
                    <a:pt x="326847" y="13154"/>
                    <a:pt x="386664" y="9820"/>
                    <a:pt x="448576" y="20965"/>
                  </a:cubicBezTo>
                  <a:cubicBezTo>
                    <a:pt x="451243" y="21441"/>
                    <a:pt x="453910" y="21917"/>
                    <a:pt x="456292" y="23251"/>
                  </a:cubicBezTo>
                  <a:cubicBezTo>
                    <a:pt x="461530" y="26203"/>
                    <a:pt x="463721" y="32490"/>
                    <a:pt x="465531" y="38205"/>
                  </a:cubicBezTo>
                  <a:cubicBezTo>
                    <a:pt x="470198" y="53064"/>
                    <a:pt x="474056" y="68828"/>
                    <a:pt x="480021" y="83377"/>
                  </a:cubicBezTo>
                  <a:lnTo>
                    <a:pt x="487663" y="97865"/>
                  </a:lnTo>
                  <a:lnTo>
                    <a:pt x="456307" y="97865"/>
                  </a:lnTo>
                  <a:lnTo>
                    <a:pt x="455698" y="97074"/>
                  </a:lnTo>
                  <a:cubicBezTo>
                    <a:pt x="448518" y="81974"/>
                    <a:pt x="444587" y="64946"/>
                    <a:pt x="444861" y="46111"/>
                  </a:cubicBezTo>
                  <a:cubicBezTo>
                    <a:pt x="416001" y="36205"/>
                    <a:pt x="386759" y="40396"/>
                    <a:pt x="356660" y="38014"/>
                  </a:cubicBezTo>
                  <a:cubicBezTo>
                    <a:pt x="318655" y="34966"/>
                    <a:pt x="280555" y="32490"/>
                    <a:pt x="242551" y="30490"/>
                  </a:cubicBezTo>
                  <a:cubicBezTo>
                    <a:pt x="175590" y="27061"/>
                    <a:pt x="108629" y="24203"/>
                    <a:pt x="41573" y="23632"/>
                  </a:cubicBezTo>
                  <a:lnTo>
                    <a:pt x="94240" y="97865"/>
                  </a:lnTo>
                  <a:lnTo>
                    <a:pt x="68932" y="97865"/>
                  </a:lnTo>
                  <a:lnTo>
                    <a:pt x="68160" y="95879"/>
                  </a:lnTo>
                  <a:cubicBezTo>
                    <a:pt x="51336" y="66946"/>
                    <a:pt x="29810" y="40871"/>
                    <a:pt x="3664" y="19726"/>
                  </a:cubicBezTo>
                  <a:cubicBezTo>
                    <a:pt x="-4147" y="13345"/>
                    <a:pt x="1568" y="10"/>
                    <a:pt x="11093" y="1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9" name="TextBox 108">
            <a:extLst>
              <a:ext uri="{FF2B5EF4-FFF2-40B4-BE49-F238E27FC236}">
                <a16:creationId xmlns:a16="http://schemas.microsoft.com/office/drawing/2014/main" id="{64F286B6-4331-0F31-E736-FE186E0CC6E4}"/>
              </a:ext>
            </a:extLst>
          </p:cNvPr>
          <p:cNvSpPr txBox="1"/>
          <p:nvPr/>
        </p:nvSpPr>
        <p:spPr>
          <a:xfrm>
            <a:off x="6162397" y="1619356"/>
            <a:ext cx="4852818" cy="2105303"/>
          </a:xfrm>
          <a:prstGeom prst="rect">
            <a:avLst/>
          </a:prstGeom>
          <a:noFill/>
        </p:spPr>
        <p:txBody>
          <a:bodyPr wrap="square">
            <a:spAutoFit/>
          </a:bodyPr>
          <a:lstStyle/>
          <a:p>
            <a:pPr algn="l" fontAlgn="ctr"/>
            <a:r>
              <a:rPr lang="en-IN" b="1" i="0" u="none" strike="noStrike" cap="all" dirty="0">
                <a:solidFill>
                  <a:srgbClr val="FFFFFF"/>
                </a:solidFill>
                <a:effectLst/>
                <a:latin typeface="Century Gothic" panose="020B0502020202020204" pitchFamily="34" charset="0"/>
              </a:rPr>
              <a:t>THE "WOW" IN OUR SOLUTION</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2D936B"/>
                </a:solidFill>
                <a:effectLst/>
                <a:latin typeface="Trebuchet MS" panose="020B0603020202020204" pitchFamily="34" charset="0"/>
              </a:rPr>
              <a:t>9</a:t>
            </a:r>
            <a:endParaRPr lang="en-IN" b="0" i="0" u="none" strike="noStrike" dirty="0">
              <a:solidFill>
                <a:srgbClr val="000000"/>
              </a:solidFill>
              <a:effectLst/>
              <a:latin typeface="Trebuchet MS" panose="020B0603020202020204" pitchFamily="34" charset="0"/>
            </a:endParaRPr>
          </a:p>
          <a:p>
            <a:pPr algn="l"/>
            <a:r>
              <a:rPr lang="en-IN" b="0" i="0" u="none" strike="noStrike" dirty="0">
                <a:solidFill>
                  <a:srgbClr val="000000"/>
                </a:solidFill>
                <a:effectLst/>
                <a:latin typeface="Times New Roman" panose="02020603050405020304" pitchFamily="18" charset="0"/>
              </a:rPr>
              <a:t> </a:t>
            </a:r>
          </a:p>
          <a:p>
            <a:pPr algn="l"/>
            <a:r>
              <a:rPr lang="en-IN" b="0" i="0" u="none" strike="noStrike" dirty="0">
                <a:solidFill>
                  <a:srgbClr val="000000"/>
                </a:solidFill>
                <a:effectLst/>
                <a:latin typeface="Times New Roman" panose="02020603050405020304" pitchFamily="18" charset="0"/>
              </a:rPr>
              <a:t> </a:t>
            </a:r>
          </a:p>
          <a:p>
            <a:pPr algn="l"/>
            <a:r>
              <a:rPr lang="en-IN" b="0" i="0" u="none" strike="noStrike" dirty="0">
                <a:solidFill>
                  <a:srgbClr val="FFFFFF"/>
                </a:solidFill>
                <a:effectLst/>
                <a:latin typeface="Century Gothic" panose="020B0502020202020204" pitchFamily="34" charset="0"/>
              </a:rPr>
              <a:t>1.PIVOT TABLE</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2.CONDITIONAL FORMATTING</a:t>
            </a:r>
            <a:endParaRPr lang="en-IN" b="0" i="0" u="none" strike="noStrike" dirty="0">
              <a:solidFill>
                <a:srgbClr val="000000"/>
              </a:solidFill>
              <a:effectLst/>
              <a:latin typeface="Century Gothic" panose="020B0502020202020204" pitchFamily="34" charset="0"/>
            </a:endParaRPr>
          </a:p>
          <a:p>
            <a:pPr algn="l"/>
            <a:r>
              <a:rPr lang="en-IN" b="0" i="0" u="none" strike="noStrike" dirty="0">
                <a:solidFill>
                  <a:srgbClr val="FFFFFF"/>
                </a:solidFill>
                <a:effectLst/>
                <a:latin typeface="Century Gothic" panose="020B0502020202020204" pitchFamily="34" charset="0"/>
              </a:rPr>
              <a:t>3.CHARTS AND GRAPH</a:t>
            </a:r>
            <a:endParaRPr lang="en-IN" b="0" i="0" u="none" strike="noStrike" dirty="0">
              <a:solidFill>
                <a:srgbClr val="000000"/>
              </a:solidFill>
              <a:effectLst/>
              <a:latin typeface="Century Gothic" panose="020B0502020202020204" pitchFamily="34" charset="0"/>
            </a:endParaRPr>
          </a:p>
        </p:txBody>
      </p:sp>
    </p:spTree>
    <p:extLst>
      <p:ext uri="{BB962C8B-B14F-4D97-AF65-F5344CB8AC3E}">
        <p14:creationId xmlns:p14="http://schemas.microsoft.com/office/powerpoint/2010/main" val="2279496419"/>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D517AF28-3AE7-4783-9F5D-33E354C4965B}" vid="{10077450-8D78-498D-896F-B87C8E8E6B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8612B0-484D-43EC-BFF0-034DF82E508A}">
  <ds:schemaRefs>
    <ds:schemaRef ds:uri="http://schemas.microsoft.com/sharepoint/v3/contenttype/forms"/>
  </ds:schemaRefs>
</ds:datastoreItem>
</file>

<file path=customXml/itemProps2.xml><?xml version="1.0" encoding="utf-8"?>
<ds:datastoreItem xmlns:ds="http://schemas.openxmlformats.org/officeDocument/2006/customXml" ds:itemID="{BA4540F8-4AB0-4B8E-9D80-DBBF6B688A1C}">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7D7AD63E-21C5-4BDF-A0FA-A2AD672B55C9}">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913</Words>
  <Application>Microsoft Office PowerPoint</Application>
  <PresentationFormat>Widescreen</PresentationFormat>
  <Paragraphs>335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917305730821</dc:creator>
  <cp:lastModifiedBy>917305730821</cp:lastModifiedBy>
  <cp:revision>3</cp:revision>
  <dcterms:created xsi:type="dcterms:W3CDTF">2024-09-01T10:31:43Z</dcterms:created>
  <dcterms:modified xsi:type="dcterms:W3CDTF">2024-09-11T09:40:40Z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